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709" r:id="rId4"/>
  </p:sldMasterIdLst>
  <p:notesMasterIdLst>
    <p:notesMasterId r:id="rId20"/>
  </p:notesMasterIdLst>
  <p:sldIdLst>
    <p:sldId id="811" r:id="rId5"/>
    <p:sldId id="6011" r:id="rId6"/>
    <p:sldId id="5998" r:id="rId7"/>
    <p:sldId id="6001" r:id="rId8"/>
    <p:sldId id="6012" r:id="rId9"/>
    <p:sldId id="6003" r:id="rId10"/>
    <p:sldId id="6013" r:id="rId11"/>
    <p:sldId id="6014" r:id="rId12"/>
    <p:sldId id="6002" r:id="rId13"/>
    <p:sldId id="6010" r:id="rId14"/>
    <p:sldId id="5987" r:id="rId15"/>
    <p:sldId id="5988" r:id="rId16"/>
    <p:sldId id="5992" r:id="rId17"/>
    <p:sldId id="5984" r:id="rId18"/>
    <p:sldId id="5930" r:id="rId19"/>
  </p:sldIdLst>
  <p:sldSz cx="12192000" cy="6858000"/>
  <p:notesSz cx="6888163" cy="10021888"/>
  <p:embeddedFontLst>
    <p:embeddedFont>
      <p:font typeface="Montserrat" pitchFamily="2" charset="77"/>
      <p:regular r:id="rId21"/>
      <p:bold r:id="rId22"/>
      <p:italic r:id="rId23"/>
      <p:boldItalic r:id="rId24"/>
    </p:embeddedFont>
    <p:embeddedFont>
      <p:font typeface="Montserrat Light" pitchFamily="2" charset="77"/>
      <p:regular r:id="rId25"/>
      <p:italic r:id="rId26"/>
    </p:embeddedFont>
    <p:embeddedFont>
      <p:font typeface="Montserrat SemiBold" pitchFamily="2" charset="77"/>
      <p:regular r:id="rId27"/>
      <p:bold r:id="rId28"/>
      <p:italic r:id="rId29"/>
      <p:boldItalic r:id="rId30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26D89341-D1E9-A92B-4422-38C1E1A7508D}" name="Lindsay Brownless" initials="LB" userId="S::Lindsay.Brownless@electralink.co.uk::6fb5ac75-97cc-4a35-8ad6-1a6a4e89d12b" providerId="AD"/>
  <p188:author id="{5F59C9D4-C328-9397-6C5D-A285BEFC6C94}" name="Veronica Parodi" initials="VP" userId="S::veronica.parodi@electralink.co.uk::72e45e67-de0b-42e0-b9b5-41a99269f7c7" providerId="AD"/>
  <p188:author id="{315034DF-BD9F-2F25-DE0A-EA78CA3479AD}" name="Rosella Jones" initials="RJ" userId="S::Rosella.Jones@electralink.co.uk::ebf10279-a8b8-4190-ad55-34ad4d8a497a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2D050"/>
    <a:srgbClr val="15315A"/>
    <a:srgbClr val="FDD748"/>
    <a:srgbClr val="F7E8C9"/>
    <a:srgbClr val="F37A1F"/>
    <a:srgbClr val="FAD7CC"/>
    <a:srgbClr val="ED8017"/>
    <a:srgbClr val="F8B33D"/>
    <a:srgbClr val="0079C4"/>
    <a:srgbClr val="F27A2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159" autoAdjust="0"/>
    <p:restoredTop sz="94658"/>
  </p:normalViewPr>
  <p:slideViewPr>
    <p:cSldViewPr snapToGrid="0">
      <p:cViewPr varScale="1">
        <p:scale>
          <a:sx n="120" d="100"/>
          <a:sy n="120" d="100"/>
        </p:scale>
        <p:origin x="248" y="1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font" Target="fonts/font6.fntdata"/><Relationship Id="rId3" Type="http://schemas.openxmlformats.org/officeDocument/2006/relationships/customXml" Target="../customXml/item3.xml"/><Relationship Id="rId21" Type="http://schemas.openxmlformats.org/officeDocument/2006/relationships/font" Target="fonts/font1.fntdata"/><Relationship Id="rId34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font" Target="fonts/font5.fntdata"/><Relationship Id="rId33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notesMaster" Target="notesMasters/notesMaster1.xml"/><Relationship Id="rId29" Type="http://schemas.openxmlformats.org/officeDocument/2006/relationships/font" Target="fonts/font9.fntdata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font" Target="fonts/font4.fntdata"/><Relationship Id="rId32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font" Target="fonts/font3.fntdata"/><Relationship Id="rId28" Type="http://schemas.openxmlformats.org/officeDocument/2006/relationships/font" Target="fonts/font8.fntdata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font" Target="fonts/font2.fntdata"/><Relationship Id="rId27" Type="http://schemas.openxmlformats.org/officeDocument/2006/relationships/font" Target="fonts/font7.fntdata"/><Relationship Id="rId30" Type="http://schemas.openxmlformats.org/officeDocument/2006/relationships/font" Target="fonts/font10.fntdata"/><Relationship Id="rId35" Type="http://schemas.microsoft.com/office/2018/10/relationships/authors" Target="authors.xml"/><Relationship Id="rId8" Type="http://schemas.openxmlformats.org/officeDocument/2006/relationships/slide" Target="slides/slide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4871" cy="502835"/>
          </a:xfrm>
          <a:prstGeom prst="rect">
            <a:avLst/>
          </a:prstGeom>
        </p:spPr>
        <p:txBody>
          <a:bodyPr vert="horz" lIns="96625" tIns="48312" rIns="96625" bIns="48312" rtlCol="0"/>
          <a:lstStyle>
            <a:lvl1pPr algn="l">
              <a:defRPr sz="13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01698" y="0"/>
            <a:ext cx="2984871" cy="502835"/>
          </a:xfrm>
          <a:prstGeom prst="rect">
            <a:avLst/>
          </a:prstGeom>
        </p:spPr>
        <p:txBody>
          <a:bodyPr vert="horz" lIns="96625" tIns="48312" rIns="96625" bIns="48312" rtlCol="0"/>
          <a:lstStyle>
            <a:lvl1pPr algn="r">
              <a:defRPr sz="1300"/>
            </a:lvl1pPr>
          </a:lstStyle>
          <a:p>
            <a:fld id="{576642B5-0BC1-438F-80D3-1B6686E58130}" type="datetimeFigureOut">
              <a:rPr lang="en-GB" smtClean="0"/>
              <a:t>08/12/2025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38150" y="1252538"/>
            <a:ext cx="6011863" cy="338296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25" tIns="48312" rIns="96625" bIns="48312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8817" y="4823034"/>
            <a:ext cx="5510530" cy="3946118"/>
          </a:xfrm>
          <a:prstGeom prst="rect">
            <a:avLst/>
          </a:prstGeom>
        </p:spPr>
        <p:txBody>
          <a:bodyPr vert="horz" lIns="96625" tIns="48312" rIns="96625" bIns="48312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519055"/>
            <a:ext cx="2984871" cy="502834"/>
          </a:xfrm>
          <a:prstGeom prst="rect">
            <a:avLst/>
          </a:prstGeom>
        </p:spPr>
        <p:txBody>
          <a:bodyPr vert="horz" lIns="96625" tIns="48312" rIns="96625" bIns="48312" rtlCol="0" anchor="b"/>
          <a:lstStyle>
            <a:lvl1pPr algn="l">
              <a:defRPr sz="13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01698" y="9519055"/>
            <a:ext cx="2984871" cy="502834"/>
          </a:xfrm>
          <a:prstGeom prst="rect">
            <a:avLst/>
          </a:prstGeom>
        </p:spPr>
        <p:txBody>
          <a:bodyPr vert="horz" lIns="96625" tIns="48312" rIns="96625" bIns="48312" rtlCol="0" anchor="b"/>
          <a:lstStyle>
            <a:lvl1pPr algn="r">
              <a:defRPr sz="1300"/>
            </a:lvl1pPr>
          </a:lstStyle>
          <a:p>
            <a:fld id="{D53F5600-7B1A-4F15-BE71-9170F82081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307997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8.png"/><Relationship Id="rId4" Type="http://schemas.openxmlformats.org/officeDocument/2006/relationships/image" Target="../media/image6.sv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svg"/><Relationship Id="rId5" Type="http://schemas.openxmlformats.org/officeDocument/2006/relationships/image" Target="../media/image5.png"/><Relationship Id="rId4" Type="http://schemas.openxmlformats.org/officeDocument/2006/relationships/image" Target="../media/image3.png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3.png"/><Relationship Id="rId4" Type="http://schemas.openxmlformats.org/officeDocument/2006/relationships/image" Target="../media/image6.sv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sv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svg"/><Relationship Id="rId5" Type="http://schemas.openxmlformats.org/officeDocument/2006/relationships/image" Target="../media/image5.png"/><Relationship Id="rId4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svg"/><Relationship Id="rId5" Type="http://schemas.openxmlformats.org/officeDocument/2006/relationships/image" Target="../media/image5.png"/><Relationship Id="rId4" Type="http://schemas.openxmlformats.org/officeDocument/2006/relationships/image" Target="../media/image3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svg"/><Relationship Id="rId5" Type="http://schemas.openxmlformats.org/officeDocument/2006/relationships/image" Target="../media/image5.png"/><Relationship Id="rId4" Type="http://schemas.openxmlformats.org/officeDocument/2006/relationships/image" Target="../media/image3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sv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8.png"/><Relationship Id="rId5" Type="http://schemas.openxmlformats.org/officeDocument/2006/relationships/image" Target="../media/image6.svg"/><Relationship Id="rId4" Type="http://schemas.openxmlformats.org/officeDocument/2006/relationships/image" Target="../media/image5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8.png"/><Relationship Id="rId5" Type="http://schemas.openxmlformats.org/officeDocument/2006/relationships/image" Target="../media/image10.jpeg"/><Relationship Id="rId4" Type="http://schemas.openxmlformats.org/officeDocument/2006/relationships/image" Target="../media/image6.sv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3EB19E60-895E-6849-8546-1866AC8D2A7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757" b="16482"/>
          <a:stretch/>
        </p:blipFill>
        <p:spPr>
          <a:xfrm>
            <a:off x="0" y="0"/>
            <a:ext cx="12207943" cy="429768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5FF32A81-BA64-EF4B-853D-EB7487AF104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alphaModFix amt="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871"/>
          <a:stretch/>
        </p:blipFill>
        <p:spPr>
          <a:xfrm>
            <a:off x="-7972" y="1"/>
            <a:ext cx="12207943" cy="4307840"/>
          </a:xfrm>
          <a:prstGeom prst="rect">
            <a:avLst/>
          </a:prstGeom>
          <a:ln>
            <a:noFill/>
          </a:ln>
          <a:effectLst/>
        </p:spPr>
      </p:pic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79516216-DD75-1046-A173-361186D8D1CF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67360" y="4787644"/>
            <a:ext cx="9192260" cy="508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en-GB" sz="3000" kern="1200" dirty="0">
                <a:solidFill>
                  <a:srgbClr val="F27A20"/>
                </a:solidFill>
                <a:latin typeface="+mj-lt"/>
                <a:ea typeface="+mn-ea"/>
                <a:cs typeface="+mn-cs"/>
              </a:defRPr>
            </a:lvl1pPr>
          </a:lstStyle>
          <a:p>
            <a:pPr lvl="0"/>
            <a:r>
              <a:rPr lang="en-GB"/>
              <a:t>| Presentation Title</a:t>
            </a:r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128C2148-F86D-144D-9755-CF40B36C58D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0186511" y="5880776"/>
            <a:ext cx="1335646" cy="49589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en-GB" sz="2000" kern="1200" dirty="0">
                <a:solidFill>
                  <a:srgbClr val="F27A20"/>
                </a:solidFill>
                <a:latin typeface="Montserrat" panose="00000500000000000000" pitchFamily="2" charset="0"/>
                <a:ea typeface="+mn-ea"/>
                <a:cs typeface="+mn-cs"/>
              </a:defRPr>
            </a:lvl1pPr>
          </a:lstStyle>
          <a:p>
            <a:pPr lvl="0"/>
            <a:r>
              <a:rPr lang="en-GB"/>
              <a:t>Date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57475E57-E8F6-AA4B-84D4-7D937AE9B7BA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520" y="1014730"/>
            <a:ext cx="9664700" cy="214630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F8C49CB2-1810-9A46-9220-7097F7E2C0F1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10820" y="441643"/>
            <a:ext cx="3604578" cy="17048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774441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s slide op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>
            <a:extLst>
              <a:ext uri="{FF2B5EF4-FFF2-40B4-BE49-F238E27FC236}">
                <a16:creationId xmlns:a16="http://schemas.microsoft.com/office/drawing/2014/main" id="{14A62C0A-1C1E-D04E-8DAE-F1CCE4C8BF3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125" r="9855"/>
          <a:stretch/>
        </p:blipFill>
        <p:spPr>
          <a:xfrm>
            <a:off x="9972772" y="-35851"/>
            <a:ext cx="2418080" cy="2146300"/>
          </a:xfrm>
          <a:prstGeom prst="rect">
            <a:avLst/>
          </a:prstGeom>
        </p:spPr>
      </p:pic>
      <p:pic>
        <p:nvPicPr>
          <p:cNvPr id="8" name="Graphic 7">
            <a:extLst>
              <a:ext uri="{FF2B5EF4-FFF2-40B4-BE49-F238E27FC236}">
                <a16:creationId xmlns:a16="http://schemas.microsoft.com/office/drawing/2014/main" id="{D00B79D4-16F1-4BC7-B2B7-319740541F6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r="75161"/>
          <a:stretch/>
        </p:blipFill>
        <p:spPr>
          <a:xfrm>
            <a:off x="11309570" y="411352"/>
            <a:ext cx="368591" cy="639149"/>
          </a:xfrm>
          <a:prstGeom prst="rect">
            <a:avLst/>
          </a:prstGeom>
        </p:spPr>
      </p:pic>
      <p:sp>
        <p:nvSpPr>
          <p:cNvPr id="15" name="Title 1">
            <a:extLst>
              <a:ext uri="{FF2B5EF4-FFF2-40B4-BE49-F238E27FC236}">
                <a16:creationId xmlns:a16="http://schemas.microsoft.com/office/drawing/2014/main" id="{A6BD2644-BCD1-274B-A0E9-AAAC5D3ADB8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71350" y="312268"/>
            <a:ext cx="8278276" cy="439749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2400" b="1" i="0">
                <a:gradFill>
                  <a:gsLst>
                    <a:gs pos="1000">
                      <a:srgbClr val="16315B"/>
                    </a:gs>
                    <a:gs pos="73000">
                      <a:srgbClr val="F27A20"/>
                    </a:gs>
                    <a:gs pos="100000">
                      <a:srgbClr val="F5981F">
                        <a:lumMod val="93922"/>
                      </a:srgbClr>
                    </a:gs>
                  </a:gsLst>
                  <a:lin ang="3600000" scaled="0"/>
                </a:gradFill>
                <a:latin typeface="Montserrat" pitchFamily="2" charset="77"/>
              </a:defRPr>
            </a:lvl1pPr>
          </a:lstStyle>
          <a:p>
            <a:r>
              <a:rPr lang="en-GB"/>
              <a:t>Heading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F05F657B-5364-9B4F-869E-B0347EEE85A6}"/>
              </a:ext>
            </a:extLst>
          </p:cNvPr>
          <p:cNvSpPr txBox="1"/>
          <p:nvPr userDrawn="1"/>
        </p:nvSpPr>
        <p:spPr>
          <a:xfrm>
            <a:off x="11212158" y="6354512"/>
            <a:ext cx="57341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400" kern="1200">
                <a:solidFill>
                  <a:srgbClr val="15315A"/>
                </a:solidFill>
                <a:latin typeface="Montserrat" panose="00000500000000000000" pitchFamily="2" charset="0"/>
                <a:ea typeface="+mn-ea"/>
                <a:cs typeface="+mn-cs"/>
              </a:rPr>
              <a:t>| </a:t>
            </a:r>
            <a:fld id="{638BE22F-B459-4E34-8929-1FA9739FF5FF}" type="slidenum">
              <a:rPr lang="en-GB" sz="1400" kern="1200" smtClean="0">
                <a:solidFill>
                  <a:srgbClr val="15315A"/>
                </a:solidFill>
                <a:latin typeface="Montserrat" panose="00000500000000000000" pitchFamily="2" charset="0"/>
                <a:ea typeface="+mn-ea"/>
                <a:cs typeface="+mn-cs"/>
              </a:rPr>
              <a:pPr/>
              <a:t>‹#›</a:t>
            </a:fld>
            <a:endParaRPr lang="en-GB" sz="1400">
              <a:solidFill>
                <a:srgbClr val="15315A"/>
              </a:solidFill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C45D6AAB-3546-071D-50F1-0CC4480A0B08}"/>
              </a:ext>
            </a:extLst>
          </p:cNvPr>
          <p:cNvSpPr/>
          <p:nvPr userDrawn="1"/>
        </p:nvSpPr>
        <p:spPr>
          <a:xfrm>
            <a:off x="1572126" y="3087152"/>
            <a:ext cx="10619874" cy="2873426"/>
          </a:xfrm>
          <a:prstGeom prst="rect">
            <a:avLst/>
          </a:prstGeom>
          <a:gradFill flip="none" rotWithShape="1">
            <a:gsLst>
              <a:gs pos="19000">
                <a:srgbClr val="7F543E"/>
              </a:gs>
              <a:gs pos="45000">
                <a:srgbClr val="EE7820"/>
              </a:gs>
              <a:gs pos="6000">
                <a:srgbClr val="16315B"/>
              </a:gs>
              <a:gs pos="100000">
                <a:srgbClr val="F8B33D"/>
              </a:gs>
            </a:gsLst>
            <a:lin ang="81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 descr="A picture containing light, night&#10;&#10;Description automatically generated">
            <a:extLst>
              <a:ext uri="{FF2B5EF4-FFF2-40B4-BE49-F238E27FC236}">
                <a16:creationId xmlns:a16="http://schemas.microsoft.com/office/drawing/2014/main" id="{350F8F0D-1A42-F66E-4972-31F563C7B9C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>
            <a:alphaModFix amt="2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78"/>
          <a:stretch/>
        </p:blipFill>
        <p:spPr>
          <a:xfrm rot="21338720">
            <a:off x="1292942" y="1035400"/>
            <a:ext cx="13510787" cy="6707013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19483901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ndatory slide for external facing presenta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22" descr="A picture containing sky, outdoor, pylon, outdoor object&#10;&#10;Description automatically generated">
            <a:extLst>
              <a:ext uri="{FF2B5EF4-FFF2-40B4-BE49-F238E27FC236}">
                <a16:creationId xmlns:a16="http://schemas.microsoft.com/office/drawing/2014/main" id="{28D57CA5-8EA2-CD64-9AE5-4264EFC1DEF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692" t="-56" r="22979" b="56"/>
          <a:stretch/>
        </p:blipFill>
        <p:spPr>
          <a:xfrm>
            <a:off x="5725158" y="-12356"/>
            <a:ext cx="6466842" cy="6870356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FC173355-455E-191A-A5CE-678CDD97A35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alphaModFix amt="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871"/>
          <a:stretch/>
        </p:blipFill>
        <p:spPr>
          <a:xfrm>
            <a:off x="5715357" y="0"/>
            <a:ext cx="6476643" cy="6870357"/>
          </a:xfrm>
          <a:prstGeom prst="rect">
            <a:avLst/>
          </a:prstGeom>
          <a:ln>
            <a:noFill/>
          </a:ln>
          <a:effectLst/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896C0199-AF39-A48A-19F2-0B51C6084B0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3193" b="30796"/>
          <a:stretch/>
        </p:blipFill>
        <p:spPr>
          <a:xfrm>
            <a:off x="4768791" y="5372678"/>
            <a:ext cx="7423209" cy="1485322"/>
          </a:xfrm>
          <a:prstGeom prst="rect">
            <a:avLst/>
          </a:prstGeom>
        </p:spPr>
      </p:pic>
      <p:pic>
        <p:nvPicPr>
          <p:cNvPr id="14" name="Graphic 13">
            <a:extLst>
              <a:ext uri="{FF2B5EF4-FFF2-40B4-BE49-F238E27FC236}">
                <a16:creationId xmlns:a16="http://schemas.microsoft.com/office/drawing/2014/main" id="{FDB14C1D-6008-48A9-8304-69666B1FE7E8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565091" y="411352"/>
            <a:ext cx="1483936" cy="639149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5DCA524E-6109-B09D-D287-041B367336E8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091" y="4229203"/>
            <a:ext cx="1998074" cy="1289482"/>
          </a:xfrm>
          <a:prstGeom prst="rect">
            <a:avLst/>
          </a:prstGeom>
        </p:spPr>
      </p:pic>
      <p:sp>
        <p:nvSpPr>
          <p:cNvPr id="16" name="Text Placeholder 9">
            <a:extLst>
              <a:ext uri="{FF2B5EF4-FFF2-40B4-BE49-F238E27FC236}">
                <a16:creationId xmlns:a16="http://schemas.microsoft.com/office/drawing/2014/main" id="{B983AAAD-9640-5658-4FAE-25EC623D118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65091" y="1924050"/>
            <a:ext cx="4719464" cy="38005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>
                <a:solidFill>
                  <a:srgbClr val="F27A20"/>
                </a:solidFill>
                <a:latin typeface="+mj-lt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GB"/>
              <a:t>Full Name</a:t>
            </a:r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AD511B12-C19E-9548-7195-294B8F41E53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65091" y="2612819"/>
            <a:ext cx="4719464" cy="38005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rgbClr val="0079C4"/>
                </a:solidFill>
                <a:latin typeface="+mn-lt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GB" err="1"/>
              <a:t>Name.Surname@electralink.co.uk</a:t>
            </a:r>
            <a:endParaRPr lang="en-GB"/>
          </a:p>
        </p:txBody>
      </p:sp>
      <p:sp>
        <p:nvSpPr>
          <p:cNvPr id="18" name="Text Placeholder 9">
            <a:extLst>
              <a:ext uri="{FF2B5EF4-FFF2-40B4-BE49-F238E27FC236}">
                <a16:creationId xmlns:a16="http://schemas.microsoft.com/office/drawing/2014/main" id="{5258AA8F-1459-E076-C7BB-C518FAE481C7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65091" y="3242211"/>
            <a:ext cx="4719464" cy="38005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rgbClr val="0079C4"/>
                </a:solidFill>
                <a:latin typeface="+mn-lt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GB"/>
              <a:t>Phone number</a:t>
            </a:r>
          </a:p>
        </p:txBody>
      </p:sp>
    </p:spTree>
    <p:extLst>
      <p:ext uri="{BB962C8B-B14F-4D97-AF65-F5344CB8AC3E}">
        <p14:creationId xmlns:p14="http://schemas.microsoft.com/office/powerpoint/2010/main" val="206819691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 points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>
            <a:extLst>
              <a:ext uri="{FF2B5EF4-FFF2-40B4-BE49-F238E27FC236}">
                <a16:creationId xmlns:a16="http://schemas.microsoft.com/office/drawing/2014/main" id="{14A62C0A-1C1E-D04E-8DAE-F1CCE4C8BF3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125" r="9855"/>
          <a:stretch/>
        </p:blipFill>
        <p:spPr>
          <a:xfrm>
            <a:off x="9972772" y="-35851"/>
            <a:ext cx="2418080" cy="2146300"/>
          </a:xfrm>
          <a:prstGeom prst="rect">
            <a:avLst/>
          </a:prstGeom>
        </p:spPr>
      </p:pic>
      <p:pic>
        <p:nvPicPr>
          <p:cNvPr id="8" name="Graphic 7">
            <a:extLst>
              <a:ext uri="{FF2B5EF4-FFF2-40B4-BE49-F238E27FC236}">
                <a16:creationId xmlns:a16="http://schemas.microsoft.com/office/drawing/2014/main" id="{D00B79D4-16F1-4BC7-B2B7-319740541F6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r="75161"/>
          <a:stretch/>
        </p:blipFill>
        <p:spPr>
          <a:xfrm>
            <a:off x="11309570" y="411352"/>
            <a:ext cx="368591" cy="639149"/>
          </a:xfrm>
          <a:prstGeom prst="rect">
            <a:avLst/>
          </a:prstGeom>
        </p:spPr>
      </p:pic>
      <p:sp>
        <p:nvSpPr>
          <p:cNvPr id="15" name="Title 1">
            <a:extLst>
              <a:ext uri="{FF2B5EF4-FFF2-40B4-BE49-F238E27FC236}">
                <a16:creationId xmlns:a16="http://schemas.microsoft.com/office/drawing/2014/main" id="{A6BD2644-BCD1-274B-A0E9-AAAC5D3ADB8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71350" y="312268"/>
            <a:ext cx="8278276" cy="439749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2400" b="1" i="0">
                <a:gradFill>
                  <a:gsLst>
                    <a:gs pos="1000">
                      <a:srgbClr val="16315B"/>
                    </a:gs>
                    <a:gs pos="73000">
                      <a:srgbClr val="F27A20"/>
                    </a:gs>
                    <a:gs pos="100000">
                      <a:srgbClr val="F5981F">
                        <a:lumMod val="93922"/>
                      </a:srgbClr>
                    </a:gs>
                  </a:gsLst>
                  <a:lin ang="3600000" scaled="0"/>
                </a:gradFill>
                <a:latin typeface="Montserrat" pitchFamily="2" charset="77"/>
              </a:defRPr>
            </a:lvl1pPr>
          </a:lstStyle>
          <a:p>
            <a:r>
              <a:rPr lang="en-GB"/>
              <a:t>HEADING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F05F657B-5364-9B4F-869E-B0347EEE85A6}"/>
              </a:ext>
            </a:extLst>
          </p:cNvPr>
          <p:cNvSpPr txBox="1"/>
          <p:nvPr userDrawn="1"/>
        </p:nvSpPr>
        <p:spPr>
          <a:xfrm>
            <a:off x="11212158" y="6354512"/>
            <a:ext cx="57341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400" kern="1200">
                <a:solidFill>
                  <a:srgbClr val="15315A"/>
                </a:solidFill>
                <a:latin typeface="Montserrat" panose="00000500000000000000" pitchFamily="2" charset="0"/>
                <a:ea typeface="+mn-ea"/>
                <a:cs typeface="+mn-cs"/>
              </a:rPr>
              <a:t>| </a:t>
            </a:r>
            <a:fld id="{638BE22F-B459-4E34-8929-1FA9739FF5FF}" type="slidenum">
              <a:rPr lang="en-GB" sz="1400" kern="1200" smtClean="0">
                <a:solidFill>
                  <a:srgbClr val="15315A"/>
                </a:solidFill>
                <a:latin typeface="Montserrat" panose="00000500000000000000" pitchFamily="2" charset="0"/>
                <a:ea typeface="+mn-ea"/>
                <a:cs typeface="+mn-cs"/>
              </a:rPr>
              <a:pPr/>
              <a:t>‹#›</a:t>
            </a:fld>
            <a:endParaRPr lang="en-GB" sz="1400">
              <a:solidFill>
                <a:srgbClr val="15315A"/>
              </a:solidFill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33ECE44-E772-D7E8-EF48-1330E09C4FDD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89283" y="2534773"/>
            <a:ext cx="10584649" cy="3987367"/>
          </a:xfrm>
          <a:prstGeom prst="rect">
            <a:avLst/>
          </a:prstGeom>
        </p:spPr>
      </p:pic>
      <p:grpSp>
        <p:nvGrpSpPr>
          <p:cNvPr id="3" name="Group 2">
            <a:extLst>
              <a:ext uri="{FF2B5EF4-FFF2-40B4-BE49-F238E27FC236}">
                <a16:creationId xmlns:a16="http://schemas.microsoft.com/office/drawing/2014/main" id="{EEC76F07-770E-B4CE-AD15-C40ACAC9C40D}"/>
              </a:ext>
            </a:extLst>
          </p:cNvPr>
          <p:cNvGrpSpPr/>
          <p:nvPr userDrawn="1"/>
        </p:nvGrpSpPr>
        <p:grpSpPr>
          <a:xfrm>
            <a:off x="8589559" y="4894130"/>
            <a:ext cx="723888" cy="707707"/>
            <a:chOff x="527034" y="5313123"/>
            <a:chExt cx="1078630" cy="1038056"/>
          </a:xfrm>
        </p:grpSpPr>
        <p:sp>
          <p:nvSpPr>
            <p:cNvPr id="4" name="Oval 3">
              <a:extLst>
                <a:ext uri="{FF2B5EF4-FFF2-40B4-BE49-F238E27FC236}">
                  <a16:creationId xmlns:a16="http://schemas.microsoft.com/office/drawing/2014/main" id="{D29C86EF-9934-4A95-9E6F-CE4B00E3C8C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7034" y="5313123"/>
              <a:ext cx="1078630" cy="1038056"/>
            </a:xfrm>
            <a:prstGeom prst="ellipse">
              <a:avLst/>
            </a:prstGeom>
            <a:solidFill>
              <a:schemeClr val="bg1"/>
            </a:solidFill>
            <a:ln w="15875" cap="flat">
              <a:noFill/>
              <a:prstDash val="solid"/>
              <a:miter lim="800000"/>
              <a:headEnd/>
              <a:tailEnd/>
            </a:ln>
            <a:effectLst>
              <a:outerShdw blurRad="50800" dist="38100" dir="5400000" algn="t" rotWithShape="0">
                <a:prstClr val="black">
                  <a:alpha val="46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79C4"/>
                </a:solidFill>
                <a:effectLst/>
                <a:uLnTx/>
                <a:uFillTx/>
                <a:latin typeface="Montserrat Light"/>
                <a:ea typeface="+mn-ea"/>
                <a:cs typeface="+mn-cs"/>
              </a:endParaRPr>
            </a:p>
          </p:txBody>
        </p:sp>
        <p:sp>
          <p:nvSpPr>
            <p:cNvPr id="5" name="Oval 11">
              <a:extLst>
                <a:ext uri="{FF2B5EF4-FFF2-40B4-BE49-F238E27FC236}">
                  <a16:creationId xmlns:a16="http://schemas.microsoft.com/office/drawing/2014/main" id="{DFD66C06-EB44-2957-C012-97BBA3820AE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9302" y="5415467"/>
              <a:ext cx="865673" cy="833440"/>
            </a:xfrm>
            <a:prstGeom prst="ellipse">
              <a:avLst/>
            </a:prstGeom>
            <a:solidFill>
              <a:srgbClr val="ED8017"/>
            </a:solidFill>
            <a:ln w="15875" cap="flat">
              <a:noFill/>
              <a:prstDash val="solid"/>
              <a:miter lim="800000"/>
              <a:headEnd/>
              <a:tailEnd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79C4"/>
                </a:solidFill>
                <a:effectLst/>
                <a:uLnTx/>
                <a:uFillTx/>
                <a:latin typeface="Montserrat Light"/>
                <a:ea typeface="+mn-ea"/>
                <a:cs typeface="+mn-cs"/>
              </a:endParaRPr>
            </a:p>
          </p:txBody>
        </p:sp>
        <p:sp>
          <p:nvSpPr>
            <p:cNvPr id="6" name="Text Placeholder 5">
              <a:extLst>
                <a:ext uri="{FF2B5EF4-FFF2-40B4-BE49-F238E27FC236}">
                  <a16:creationId xmlns:a16="http://schemas.microsoft.com/office/drawing/2014/main" id="{E2CBD197-BBEF-FE6A-6D8E-336E26458234}"/>
                </a:ext>
              </a:extLst>
            </p:cNvPr>
            <p:cNvSpPr txBox="1">
              <a:spLocks/>
            </p:cNvSpPr>
            <p:nvPr/>
          </p:nvSpPr>
          <p:spPr>
            <a:xfrm>
              <a:off x="662889" y="5607708"/>
              <a:ext cx="798496" cy="5417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500" kern="1200">
                  <a:solidFill>
                    <a:srgbClr val="0079C4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rgbClr val="0079C4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rgbClr val="0079C4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rgbClr val="0079C4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rgbClr val="0079C4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90000"/>
                </a:lnSpc>
                <a:spcBef>
                  <a:spcPts val="100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lang="en-US" sz="2000" kern="0">
                  <a:solidFill>
                    <a:srgbClr val="FFFFFF"/>
                  </a:solidFill>
                  <a:latin typeface="Montserrat SemiBold"/>
                  <a:cs typeface="Open Sans"/>
                </a:rPr>
                <a:t>5</a:t>
              </a:r>
              <a:endPara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ontserrat SemiBold"/>
                <a:ea typeface="+mn-ea"/>
                <a:cs typeface="Open Sans"/>
              </a:endParaRPr>
            </a:p>
          </p:txBody>
        </p:sp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267FAB69-D97F-DF1E-5DF6-2961BE80A8DD}"/>
              </a:ext>
            </a:extLst>
          </p:cNvPr>
          <p:cNvGrpSpPr/>
          <p:nvPr userDrawn="1"/>
        </p:nvGrpSpPr>
        <p:grpSpPr>
          <a:xfrm>
            <a:off x="7442323" y="3119073"/>
            <a:ext cx="723888" cy="707707"/>
            <a:chOff x="527034" y="5313123"/>
            <a:chExt cx="1078630" cy="1038056"/>
          </a:xfrm>
        </p:grpSpPr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042AA113-2C06-4C33-1250-892B4AEBE92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7034" y="5313123"/>
              <a:ext cx="1078630" cy="1038056"/>
            </a:xfrm>
            <a:prstGeom prst="ellipse">
              <a:avLst/>
            </a:prstGeom>
            <a:solidFill>
              <a:schemeClr val="bg1"/>
            </a:solidFill>
            <a:ln w="15875" cap="flat">
              <a:noFill/>
              <a:prstDash val="solid"/>
              <a:miter lim="800000"/>
              <a:headEnd/>
              <a:tailEnd/>
            </a:ln>
            <a:effectLst>
              <a:outerShdw blurRad="50800" dist="38100" dir="5400000" algn="t" rotWithShape="0">
                <a:prstClr val="black">
                  <a:alpha val="46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79C4"/>
                </a:solidFill>
                <a:effectLst/>
                <a:uLnTx/>
                <a:uFillTx/>
                <a:latin typeface="Montserrat Light"/>
                <a:ea typeface="+mn-ea"/>
                <a:cs typeface="+mn-cs"/>
              </a:endParaRPr>
            </a:p>
          </p:txBody>
        </p:sp>
        <p:sp>
          <p:nvSpPr>
            <p:cNvPr id="10" name="Oval 11">
              <a:extLst>
                <a:ext uri="{FF2B5EF4-FFF2-40B4-BE49-F238E27FC236}">
                  <a16:creationId xmlns:a16="http://schemas.microsoft.com/office/drawing/2014/main" id="{0092C447-180B-2D2D-7C8B-AAA07A06515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9302" y="5415467"/>
              <a:ext cx="865673" cy="833440"/>
            </a:xfrm>
            <a:prstGeom prst="ellipse">
              <a:avLst/>
            </a:prstGeom>
            <a:solidFill>
              <a:srgbClr val="15315A"/>
            </a:solidFill>
            <a:ln w="15875" cap="flat">
              <a:noFill/>
              <a:prstDash val="solid"/>
              <a:miter lim="800000"/>
              <a:headEnd/>
              <a:tailEnd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79C4"/>
                </a:solidFill>
                <a:effectLst/>
                <a:uLnTx/>
                <a:uFillTx/>
                <a:latin typeface="Montserrat Light"/>
                <a:ea typeface="+mn-ea"/>
                <a:cs typeface="+mn-cs"/>
              </a:endParaRPr>
            </a:p>
          </p:txBody>
        </p:sp>
        <p:sp>
          <p:nvSpPr>
            <p:cNvPr id="11" name="Text Placeholder 5">
              <a:extLst>
                <a:ext uri="{FF2B5EF4-FFF2-40B4-BE49-F238E27FC236}">
                  <a16:creationId xmlns:a16="http://schemas.microsoft.com/office/drawing/2014/main" id="{231ED683-CDC3-40BD-C9DF-B8ED9CBC5A16}"/>
                </a:ext>
              </a:extLst>
            </p:cNvPr>
            <p:cNvSpPr txBox="1">
              <a:spLocks/>
            </p:cNvSpPr>
            <p:nvPr/>
          </p:nvSpPr>
          <p:spPr>
            <a:xfrm>
              <a:off x="654842" y="5568922"/>
              <a:ext cx="798496" cy="5417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500" kern="1200">
                  <a:solidFill>
                    <a:srgbClr val="0079C4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rgbClr val="0079C4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rgbClr val="0079C4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rgbClr val="0079C4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rgbClr val="0079C4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90000"/>
                </a:lnSpc>
                <a:spcBef>
                  <a:spcPts val="100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lang="en-US" sz="2000" kern="0">
                  <a:solidFill>
                    <a:srgbClr val="FFFFFF"/>
                  </a:solidFill>
                  <a:latin typeface="Montserrat SemiBold"/>
                  <a:cs typeface="Open Sans"/>
                </a:rPr>
                <a:t>4</a:t>
              </a:r>
              <a:endPara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ontserrat SemiBold"/>
                <a:ea typeface="+mn-ea"/>
                <a:cs typeface="Open Sans"/>
              </a:endParaRPr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BAD7B5C5-99E8-27FB-41EB-F224F90D17F8}"/>
              </a:ext>
            </a:extLst>
          </p:cNvPr>
          <p:cNvGrpSpPr/>
          <p:nvPr userDrawn="1"/>
        </p:nvGrpSpPr>
        <p:grpSpPr>
          <a:xfrm>
            <a:off x="5419663" y="2585760"/>
            <a:ext cx="723888" cy="707707"/>
            <a:chOff x="527034" y="5313123"/>
            <a:chExt cx="1078630" cy="1038056"/>
          </a:xfrm>
        </p:grpSpPr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1EB044F6-34AF-D3C7-85C5-D8AB75B9F23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7034" y="5313123"/>
              <a:ext cx="1078630" cy="1038056"/>
            </a:xfrm>
            <a:prstGeom prst="ellipse">
              <a:avLst/>
            </a:prstGeom>
            <a:solidFill>
              <a:schemeClr val="bg1"/>
            </a:solidFill>
            <a:ln w="15875" cap="flat">
              <a:noFill/>
              <a:prstDash val="solid"/>
              <a:miter lim="800000"/>
              <a:headEnd/>
              <a:tailEnd/>
            </a:ln>
            <a:effectLst>
              <a:outerShdw blurRad="50800" dist="38100" dir="5400000" algn="t" rotWithShape="0">
                <a:prstClr val="black">
                  <a:alpha val="46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79C4"/>
                </a:solidFill>
                <a:effectLst/>
                <a:uLnTx/>
                <a:uFillTx/>
                <a:latin typeface="Montserrat Light"/>
                <a:ea typeface="+mn-ea"/>
                <a:cs typeface="+mn-cs"/>
              </a:endParaRPr>
            </a:p>
          </p:txBody>
        </p:sp>
        <p:sp>
          <p:nvSpPr>
            <p:cNvPr id="16" name="Oval 11">
              <a:extLst>
                <a:ext uri="{FF2B5EF4-FFF2-40B4-BE49-F238E27FC236}">
                  <a16:creationId xmlns:a16="http://schemas.microsoft.com/office/drawing/2014/main" id="{FD81697F-C627-DDB5-C55D-458535728A6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9302" y="5415467"/>
              <a:ext cx="865673" cy="833440"/>
            </a:xfrm>
            <a:prstGeom prst="ellipse">
              <a:avLst/>
            </a:prstGeom>
            <a:solidFill>
              <a:srgbClr val="0079C4"/>
            </a:solidFill>
            <a:ln w="15875" cap="flat">
              <a:noFill/>
              <a:prstDash val="solid"/>
              <a:miter lim="800000"/>
              <a:headEnd/>
              <a:tailEnd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79C4"/>
                </a:solidFill>
                <a:effectLst/>
                <a:uLnTx/>
                <a:uFillTx/>
                <a:latin typeface="Montserrat Light"/>
                <a:ea typeface="+mn-ea"/>
                <a:cs typeface="+mn-cs"/>
              </a:endParaRPr>
            </a:p>
          </p:txBody>
        </p:sp>
        <p:sp>
          <p:nvSpPr>
            <p:cNvPr id="17" name="Text Placeholder 5">
              <a:extLst>
                <a:ext uri="{FF2B5EF4-FFF2-40B4-BE49-F238E27FC236}">
                  <a16:creationId xmlns:a16="http://schemas.microsoft.com/office/drawing/2014/main" id="{6C203EBA-5B86-F3D0-F87F-8143469174BD}"/>
                </a:ext>
              </a:extLst>
            </p:cNvPr>
            <p:cNvSpPr txBox="1">
              <a:spLocks/>
            </p:cNvSpPr>
            <p:nvPr/>
          </p:nvSpPr>
          <p:spPr>
            <a:xfrm>
              <a:off x="662889" y="5618382"/>
              <a:ext cx="798496" cy="5870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500" kern="1200">
                  <a:solidFill>
                    <a:srgbClr val="0079C4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rgbClr val="0079C4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rgbClr val="0079C4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rgbClr val="0079C4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rgbClr val="0079C4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90000"/>
                </a:lnSpc>
                <a:spcBef>
                  <a:spcPts val="100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US" sz="2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Montserrat SemiBold"/>
                  <a:ea typeface="+mn-ea"/>
                  <a:cs typeface="Open Sans"/>
                </a:rPr>
                <a:t>3</a:t>
              </a:r>
            </a:p>
          </p:txBody>
        </p:sp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id="{BF92D9DA-EA5C-C92B-CC33-906CE71F3480}"/>
              </a:ext>
            </a:extLst>
          </p:cNvPr>
          <p:cNvGrpSpPr/>
          <p:nvPr userDrawn="1"/>
        </p:nvGrpSpPr>
        <p:grpSpPr>
          <a:xfrm>
            <a:off x="3431667" y="3236018"/>
            <a:ext cx="723888" cy="707707"/>
            <a:chOff x="527034" y="5313123"/>
            <a:chExt cx="1078630" cy="1038056"/>
          </a:xfrm>
        </p:grpSpPr>
        <p:sp>
          <p:nvSpPr>
            <p:cNvPr id="21" name="Oval 20">
              <a:extLst>
                <a:ext uri="{FF2B5EF4-FFF2-40B4-BE49-F238E27FC236}">
                  <a16:creationId xmlns:a16="http://schemas.microsoft.com/office/drawing/2014/main" id="{FF57EDFE-3556-E8FF-A866-A0AC4A9BACD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7034" y="5313123"/>
              <a:ext cx="1078630" cy="1038056"/>
            </a:xfrm>
            <a:prstGeom prst="ellipse">
              <a:avLst/>
            </a:prstGeom>
            <a:solidFill>
              <a:schemeClr val="bg1"/>
            </a:solidFill>
            <a:ln w="15875" cap="flat">
              <a:noFill/>
              <a:prstDash val="solid"/>
              <a:miter lim="800000"/>
              <a:headEnd/>
              <a:tailEnd/>
            </a:ln>
            <a:effectLst>
              <a:outerShdw blurRad="50800" dist="38100" dir="5400000" algn="t" rotWithShape="0">
                <a:prstClr val="black">
                  <a:alpha val="46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79C4"/>
                </a:solidFill>
                <a:effectLst/>
                <a:uLnTx/>
                <a:uFillTx/>
                <a:latin typeface="Montserrat Light"/>
                <a:ea typeface="+mn-ea"/>
                <a:cs typeface="+mn-cs"/>
              </a:endParaRPr>
            </a:p>
          </p:txBody>
        </p:sp>
        <p:sp>
          <p:nvSpPr>
            <p:cNvPr id="22" name="Oval 11">
              <a:extLst>
                <a:ext uri="{FF2B5EF4-FFF2-40B4-BE49-F238E27FC236}">
                  <a16:creationId xmlns:a16="http://schemas.microsoft.com/office/drawing/2014/main" id="{A1C8F4BA-25A4-BC9E-7F95-E63CC8202A5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9302" y="5415467"/>
              <a:ext cx="865673" cy="833440"/>
            </a:xfrm>
            <a:prstGeom prst="ellipse">
              <a:avLst/>
            </a:prstGeom>
            <a:solidFill>
              <a:srgbClr val="ED8017"/>
            </a:solidFill>
            <a:ln w="15875" cap="flat">
              <a:noFill/>
              <a:prstDash val="solid"/>
              <a:miter lim="800000"/>
              <a:headEnd/>
              <a:tailEnd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79C4"/>
                </a:solidFill>
                <a:effectLst/>
                <a:uLnTx/>
                <a:uFillTx/>
                <a:latin typeface="Montserrat Light"/>
                <a:ea typeface="+mn-ea"/>
                <a:cs typeface="+mn-cs"/>
              </a:endParaRPr>
            </a:p>
          </p:txBody>
        </p:sp>
        <p:sp>
          <p:nvSpPr>
            <p:cNvPr id="23" name="Text Placeholder 5">
              <a:extLst>
                <a:ext uri="{FF2B5EF4-FFF2-40B4-BE49-F238E27FC236}">
                  <a16:creationId xmlns:a16="http://schemas.microsoft.com/office/drawing/2014/main" id="{C91A0C2C-D2CA-15A8-12EA-531F7C878386}"/>
                </a:ext>
              </a:extLst>
            </p:cNvPr>
            <p:cNvSpPr txBox="1">
              <a:spLocks/>
            </p:cNvSpPr>
            <p:nvPr/>
          </p:nvSpPr>
          <p:spPr>
            <a:xfrm>
              <a:off x="654842" y="5568922"/>
              <a:ext cx="798496" cy="5417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500" kern="1200">
                  <a:solidFill>
                    <a:srgbClr val="0079C4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rgbClr val="0079C4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rgbClr val="0079C4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rgbClr val="0079C4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rgbClr val="0079C4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90000"/>
                </a:lnSpc>
                <a:spcBef>
                  <a:spcPts val="100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US" sz="2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Montserrat SemiBold"/>
                  <a:ea typeface="+mn-ea"/>
                  <a:cs typeface="Open Sans"/>
                </a:rPr>
                <a:t>2</a:t>
              </a: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93B8FAF6-484F-F085-E634-769E9486E5A5}"/>
              </a:ext>
            </a:extLst>
          </p:cNvPr>
          <p:cNvGrpSpPr/>
          <p:nvPr userDrawn="1"/>
        </p:nvGrpSpPr>
        <p:grpSpPr>
          <a:xfrm>
            <a:off x="2276393" y="5073590"/>
            <a:ext cx="723888" cy="707707"/>
            <a:chOff x="527034" y="5313123"/>
            <a:chExt cx="1078630" cy="1038056"/>
          </a:xfrm>
        </p:grpSpPr>
        <p:sp>
          <p:nvSpPr>
            <p:cNvPr id="25" name="Oval 24">
              <a:extLst>
                <a:ext uri="{FF2B5EF4-FFF2-40B4-BE49-F238E27FC236}">
                  <a16:creationId xmlns:a16="http://schemas.microsoft.com/office/drawing/2014/main" id="{492E1A17-41A3-F7E6-FF4B-3AF73D6D366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7034" y="5313123"/>
              <a:ext cx="1078630" cy="1038056"/>
            </a:xfrm>
            <a:prstGeom prst="ellipse">
              <a:avLst/>
            </a:prstGeom>
            <a:solidFill>
              <a:schemeClr val="bg1"/>
            </a:solidFill>
            <a:ln w="15875" cap="flat">
              <a:noFill/>
              <a:prstDash val="solid"/>
              <a:miter lim="800000"/>
              <a:headEnd/>
              <a:tailEnd/>
            </a:ln>
            <a:effectLst>
              <a:outerShdw blurRad="50800" dist="38100" dir="5400000" algn="t" rotWithShape="0">
                <a:prstClr val="black">
                  <a:alpha val="46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79C4"/>
                </a:solidFill>
                <a:effectLst/>
                <a:uLnTx/>
                <a:uFillTx/>
                <a:latin typeface="Montserrat Light"/>
                <a:ea typeface="+mn-ea"/>
                <a:cs typeface="+mn-cs"/>
              </a:endParaRPr>
            </a:p>
          </p:txBody>
        </p:sp>
        <p:sp>
          <p:nvSpPr>
            <p:cNvPr id="26" name="Oval 11">
              <a:extLst>
                <a:ext uri="{FF2B5EF4-FFF2-40B4-BE49-F238E27FC236}">
                  <a16:creationId xmlns:a16="http://schemas.microsoft.com/office/drawing/2014/main" id="{62580A8C-BA8D-4527-E8CF-4162CBA2D78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9302" y="5415467"/>
              <a:ext cx="865673" cy="833440"/>
            </a:xfrm>
            <a:prstGeom prst="ellipse">
              <a:avLst/>
            </a:prstGeom>
            <a:solidFill>
              <a:srgbClr val="F8B33D"/>
            </a:solidFill>
            <a:ln w="15875" cap="flat">
              <a:noFill/>
              <a:prstDash val="solid"/>
              <a:miter lim="800000"/>
              <a:headEnd/>
              <a:tailEnd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79C4"/>
                </a:solidFill>
                <a:effectLst/>
                <a:uLnTx/>
                <a:uFillTx/>
                <a:latin typeface="Montserrat Light"/>
                <a:ea typeface="+mn-ea"/>
                <a:cs typeface="+mn-cs"/>
              </a:endParaRPr>
            </a:p>
          </p:txBody>
        </p:sp>
        <p:sp>
          <p:nvSpPr>
            <p:cNvPr id="27" name="Text Placeholder 5">
              <a:extLst>
                <a:ext uri="{FF2B5EF4-FFF2-40B4-BE49-F238E27FC236}">
                  <a16:creationId xmlns:a16="http://schemas.microsoft.com/office/drawing/2014/main" id="{AF5EE8F8-316D-B2DF-21BD-40878A484B52}"/>
                </a:ext>
              </a:extLst>
            </p:cNvPr>
            <p:cNvSpPr txBox="1">
              <a:spLocks/>
            </p:cNvSpPr>
            <p:nvPr/>
          </p:nvSpPr>
          <p:spPr>
            <a:xfrm>
              <a:off x="654842" y="5568922"/>
              <a:ext cx="798496" cy="5417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500" kern="1200">
                  <a:solidFill>
                    <a:srgbClr val="0079C4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rgbClr val="0079C4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rgbClr val="0079C4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rgbClr val="0079C4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rgbClr val="0079C4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90000"/>
                </a:lnSpc>
                <a:spcBef>
                  <a:spcPts val="100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US" sz="2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Montserrat SemiBold"/>
                  <a:ea typeface="+mn-ea"/>
                  <a:cs typeface="Open Sans"/>
                </a:rPr>
                <a:t>1</a:t>
              </a:r>
            </a:p>
          </p:txBody>
        </p:sp>
      </p:grpSp>
      <p:pic>
        <p:nvPicPr>
          <p:cNvPr id="33" name="Picture 32">
            <a:extLst>
              <a:ext uri="{FF2B5EF4-FFF2-40B4-BE49-F238E27FC236}">
                <a16:creationId xmlns:a16="http://schemas.microsoft.com/office/drawing/2014/main" id="{03C57093-EF35-F9DA-BE8B-A64756353DC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125" r="9855" b="54031"/>
          <a:stretch/>
        </p:blipFill>
        <p:spPr>
          <a:xfrm rot="153443">
            <a:off x="6091026" y="5551269"/>
            <a:ext cx="2418080" cy="986638"/>
          </a:xfrm>
          <a:prstGeom prst="rect">
            <a:avLst/>
          </a:prstGeom>
        </p:spPr>
      </p:pic>
      <p:sp>
        <p:nvSpPr>
          <p:cNvPr id="35" name="Text Placeholder 34">
            <a:extLst>
              <a:ext uri="{FF2B5EF4-FFF2-40B4-BE49-F238E27FC236}">
                <a16:creationId xmlns:a16="http://schemas.microsoft.com/office/drawing/2014/main" id="{72931EDD-DE15-6B1A-1104-823E8644731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56495" y="5245224"/>
            <a:ext cx="1967446" cy="438150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kumimoji="0" lang="en-GB" sz="1500" b="0" i="0" u="none" strike="noStrike" kern="1200" cap="none" spc="0" normalizeH="0" baseline="0" dirty="0" smtClean="0">
                <a:ln>
                  <a:noFill/>
                </a:ln>
                <a:solidFill>
                  <a:srgbClr val="15315A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defRPr>
            </a:lvl1pPr>
            <a:lvl2pPr>
              <a:defRPr kumimoji="0" lang="en-GB" sz="1500" b="0" i="0" u="none" strike="noStrike" kern="1200" cap="none" spc="0" normalizeH="0" baseline="0" dirty="0" smtClean="0">
                <a:ln>
                  <a:noFill/>
                </a:ln>
                <a:solidFill>
                  <a:srgbClr val="15315A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defRPr>
            </a:lvl2pPr>
            <a:lvl3pPr>
              <a:defRPr kumimoji="0" lang="en-GB" sz="1500" b="0" i="0" u="none" strike="noStrike" kern="1200" cap="none" spc="0" normalizeH="0" baseline="0" dirty="0" smtClean="0">
                <a:ln>
                  <a:noFill/>
                </a:ln>
                <a:solidFill>
                  <a:srgbClr val="15315A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defRPr>
            </a:lvl3pPr>
            <a:lvl4pPr>
              <a:defRPr kumimoji="0" lang="en-GB" sz="1500" b="0" i="0" u="none" strike="noStrike" kern="1200" cap="none" spc="0" normalizeH="0" baseline="0" dirty="0" smtClean="0">
                <a:ln>
                  <a:noFill/>
                </a:ln>
                <a:solidFill>
                  <a:srgbClr val="15315A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defRPr>
            </a:lvl4pPr>
            <a:lvl5pPr>
              <a:defRPr kumimoji="0" lang="en-GB" sz="1500" b="0" i="0" u="none" strike="noStrike" kern="1200" cap="none" spc="0" normalizeH="0" baseline="0" dirty="0">
                <a:ln>
                  <a:noFill/>
                </a:ln>
                <a:solidFill>
                  <a:srgbClr val="15315A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defRPr>
            </a:lvl5pPr>
          </a:lstStyle>
          <a:p>
            <a:pPr lvl="0"/>
            <a:r>
              <a:rPr lang="en-GB"/>
              <a:t>Type here you text</a:t>
            </a:r>
          </a:p>
        </p:txBody>
      </p:sp>
      <p:sp>
        <p:nvSpPr>
          <p:cNvPr id="36" name="Text Placeholder 34">
            <a:extLst>
              <a:ext uri="{FF2B5EF4-FFF2-40B4-BE49-F238E27FC236}">
                <a16:creationId xmlns:a16="http://schemas.microsoft.com/office/drawing/2014/main" id="{6B8EEA93-3E2B-CA6F-6489-34C78BD2F46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239475" y="3157344"/>
            <a:ext cx="1967446" cy="438150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kumimoji="0" lang="en-GB" sz="1500" b="0" i="0" u="none" strike="noStrike" kern="1200" cap="none" spc="0" normalizeH="0" baseline="0" dirty="0" smtClean="0">
                <a:ln>
                  <a:noFill/>
                </a:ln>
                <a:solidFill>
                  <a:srgbClr val="15315A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defRPr>
            </a:lvl1pPr>
            <a:lvl2pPr>
              <a:defRPr kumimoji="0" lang="en-GB" sz="1500" b="0" i="0" u="none" strike="noStrike" kern="1200" cap="none" spc="0" normalizeH="0" baseline="0" dirty="0" smtClean="0">
                <a:ln>
                  <a:noFill/>
                </a:ln>
                <a:solidFill>
                  <a:srgbClr val="15315A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defRPr>
            </a:lvl2pPr>
            <a:lvl3pPr>
              <a:defRPr kumimoji="0" lang="en-GB" sz="1500" b="0" i="0" u="none" strike="noStrike" kern="1200" cap="none" spc="0" normalizeH="0" baseline="0" dirty="0" smtClean="0">
                <a:ln>
                  <a:noFill/>
                </a:ln>
                <a:solidFill>
                  <a:srgbClr val="15315A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defRPr>
            </a:lvl3pPr>
            <a:lvl4pPr>
              <a:defRPr kumimoji="0" lang="en-GB" sz="1500" b="0" i="0" u="none" strike="noStrike" kern="1200" cap="none" spc="0" normalizeH="0" baseline="0" dirty="0" smtClean="0">
                <a:ln>
                  <a:noFill/>
                </a:ln>
                <a:solidFill>
                  <a:srgbClr val="15315A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defRPr>
            </a:lvl4pPr>
            <a:lvl5pPr>
              <a:defRPr kumimoji="0" lang="en-GB" sz="1500" b="0" i="0" u="none" strike="noStrike" kern="1200" cap="none" spc="0" normalizeH="0" baseline="0" dirty="0">
                <a:ln>
                  <a:noFill/>
                </a:ln>
                <a:solidFill>
                  <a:srgbClr val="15315A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defRPr>
            </a:lvl5pPr>
          </a:lstStyle>
          <a:p>
            <a:pPr lvl="0"/>
            <a:r>
              <a:rPr lang="en-GB"/>
              <a:t>Type here you text</a:t>
            </a:r>
          </a:p>
        </p:txBody>
      </p:sp>
      <p:sp>
        <p:nvSpPr>
          <p:cNvPr id="37" name="Text Placeholder 34">
            <a:extLst>
              <a:ext uri="{FF2B5EF4-FFF2-40B4-BE49-F238E27FC236}">
                <a16:creationId xmlns:a16="http://schemas.microsoft.com/office/drawing/2014/main" id="{6F3B7DFC-16EA-BC44-F438-D39FD1B2970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790395" y="1892424"/>
            <a:ext cx="1967446" cy="4381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kumimoji="0" lang="en-GB" sz="1500" b="0" i="0" u="none" strike="noStrike" kern="1200" cap="none" spc="0" normalizeH="0" baseline="0" dirty="0" smtClean="0">
                <a:ln>
                  <a:noFill/>
                </a:ln>
                <a:solidFill>
                  <a:srgbClr val="15315A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defRPr>
            </a:lvl1pPr>
            <a:lvl2pPr>
              <a:defRPr kumimoji="0" lang="en-GB" sz="1500" b="0" i="0" u="none" strike="noStrike" kern="1200" cap="none" spc="0" normalizeH="0" baseline="0" dirty="0" smtClean="0">
                <a:ln>
                  <a:noFill/>
                </a:ln>
                <a:solidFill>
                  <a:srgbClr val="15315A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defRPr>
            </a:lvl2pPr>
            <a:lvl3pPr>
              <a:defRPr kumimoji="0" lang="en-GB" sz="1500" b="0" i="0" u="none" strike="noStrike" kern="1200" cap="none" spc="0" normalizeH="0" baseline="0" dirty="0" smtClean="0">
                <a:ln>
                  <a:noFill/>
                </a:ln>
                <a:solidFill>
                  <a:srgbClr val="15315A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defRPr>
            </a:lvl3pPr>
            <a:lvl4pPr>
              <a:defRPr kumimoji="0" lang="en-GB" sz="1500" b="0" i="0" u="none" strike="noStrike" kern="1200" cap="none" spc="0" normalizeH="0" baseline="0" dirty="0" smtClean="0">
                <a:ln>
                  <a:noFill/>
                </a:ln>
                <a:solidFill>
                  <a:srgbClr val="15315A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defRPr>
            </a:lvl4pPr>
            <a:lvl5pPr>
              <a:defRPr kumimoji="0" lang="en-GB" sz="1500" b="0" i="0" u="none" strike="noStrike" kern="1200" cap="none" spc="0" normalizeH="0" baseline="0" dirty="0">
                <a:ln>
                  <a:noFill/>
                </a:ln>
                <a:solidFill>
                  <a:srgbClr val="15315A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defRPr>
            </a:lvl5pPr>
          </a:lstStyle>
          <a:p>
            <a:pPr lvl="0"/>
            <a:r>
              <a:rPr lang="en-GB"/>
              <a:t>Type here you text</a:t>
            </a:r>
          </a:p>
        </p:txBody>
      </p:sp>
      <p:sp>
        <p:nvSpPr>
          <p:cNvPr id="38" name="Text Placeholder 34">
            <a:extLst>
              <a:ext uri="{FF2B5EF4-FFF2-40B4-BE49-F238E27FC236}">
                <a16:creationId xmlns:a16="http://schemas.microsoft.com/office/drawing/2014/main" id="{B9D8D221-AB1F-EA20-A110-8F397B158D5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440375" y="3164964"/>
            <a:ext cx="1967446" cy="438150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kumimoji="0" lang="en-GB" sz="1500" b="0" i="0" u="none" strike="noStrike" kern="1200" cap="none" spc="0" normalizeH="0" baseline="0" dirty="0" smtClean="0">
                <a:ln>
                  <a:noFill/>
                </a:ln>
                <a:solidFill>
                  <a:srgbClr val="15315A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defRPr>
            </a:lvl1pPr>
            <a:lvl2pPr>
              <a:defRPr kumimoji="0" lang="en-GB" sz="1500" b="0" i="0" u="none" strike="noStrike" kern="1200" cap="none" spc="0" normalizeH="0" baseline="0" dirty="0" smtClean="0">
                <a:ln>
                  <a:noFill/>
                </a:ln>
                <a:solidFill>
                  <a:srgbClr val="15315A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defRPr>
            </a:lvl2pPr>
            <a:lvl3pPr>
              <a:defRPr kumimoji="0" lang="en-GB" sz="1500" b="0" i="0" u="none" strike="noStrike" kern="1200" cap="none" spc="0" normalizeH="0" baseline="0" dirty="0" smtClean="0">
                <a:ln>
                  <a:noFill/>
                </a:ln>
                <a:solidFill>
                  <a:srgbClr val="15315A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defRPr>
            </a:lvl3pPr>
            <a:lvl4pPr>
              <a:defRPr kumimoji="0" lang="en-GB" sz="1500" b="0" i="0" u="none" strike="noStrike" kern="1200" cap="none" spc="0" normalizeH="0" baseline="0" dirty="0" smtClean="0">
                <a:ln>
                  <a:noFill/>
                </a:ln>
                <a:solidFill>
                  <a:srgbClr val="15315A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defRPr>
            </a:lvl4pPr>
            <a:lvl5pPr>
              <a:defRPr kumimoji="0" lang="en-GB" sz="1500" b="0" i="0" u="none" strike="noStrike" kern="1200" cap="none" spc="0" normalizeH="0" baseline="0" dirty="0">
                <a:ln>
                  <a:noFill/>
                </a:ln>
                <a:solidFill>
                  <a:srgbClr val="15315A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defRPr>
            </a:lvl5pPr>
          </a:lstStyle>
          <a:p>
            <a:pPr lvl="0"/>
            <a:r>
              <a:rPr lang="en-GB"/>
              <a:t>Type here you text</a:t>
            </a:r>
          </a:p>
        </p:txBody>
      </p:sp>
      <p:sp>
        <p:nvSpPr>
          <p:cNvPr id="39" name="Text Placeholder 34">
            <a:extLst>
              <a:ext uri="{FF2B5EF4-FFF2-40B4-BE49-F238E27FC236}">
                <a16:creationId xmlns:a16="http://schemas.microsoft.com/office/drawing/2014/main" id="{82D6F6B1-F986-8363-5617-BC2A4DF5871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9568135" y="5047104"/>
            <a:ext cx="1967446" cy="438150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kumimoji="0" lang="en-GB" sz="1500" b="0" i="0" u="none" strike="noStrike" kern="1200" cap="none" spc="0" normalizeH="0" baseline="0" dirty="0" smtClean="0">
                <a:ln>
                  <a:noFill/>
                </a:ln>
                <a:solidFill>
                  <a:srgbClr val="15315A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defRPr>
            </a:lvl1pPr>
            <a:lvl2pPr>
              <a:defRPr kumimoji="0" lang="en-GB" sz="1500" b="0" i="0" u="none" strike="noStrike" kern="1200" cap="none" spc="0" normalizeH="0" baseline="0" dirty="0" smtClean="0">
                <a:ln>
                  <a:noFill/>
                </a:ln>
                <a:solidFill>
                  <a:srgbClr val="15315A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defRPr>
            </a:lvl2pPr>
            <a:lvl3pPr>
              <a:defRPr kumimoji="0" lang="en-GB" sz="1500" b="0" i="0" u="none" strike="noStrike" kern="1200" cap="none" spc="0" normalizeH="0" baseline="0" dirty="0" smtClean="0">
                <a:ln>
                  <a:noFill/>
                </a:ln>
                <a:solidFill>
                  <a:srgbClr val="15315A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defRPr>
            </a:lvl3pPr>
            <a:lvl4pPr>
              <a:defRPr kumimoji="0" lang="en-GB" sz="1500" b="0" i="0" u="none" strike="noStrike" kern="1200" cap="none" spc="0" normalizeH="0" baseline="0" dirty="0" smtClean="0">
                <a:ln>
                  <a:noFill/>
                </a:ln>
                <a:solidFill>
                  <a:srgbClr val="15315A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defRPr>
            </a:lvl4pPr>
            <a:lvl5pPr>
              <a:defRPr kumimoji="0" lang="en-GB" sz="1500" b="0" i="0" u="none" strike="noStrike" kern="1200" cap="none" spc="0" normalizeH="0" baseline="0" dirty="0">
                <a:ln>
                  <a:noFill/>
                </a:ln>
                <a:solidFill>
                  <a:srgbClr val="15315A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defRPr>
            </a:lvl5pPr>
          </a:lstStyle>
          <a:p>
            <a:pPr lvl="0"/>
            <a:r>
              <a:rPr lang="en-GB"/>
              <a:t>Type here you text</a:t>
            </a:r>
          </a:p>
        </p:txBody>
      </p:sp>
    </p:spTree>
    <p:extLst>
      <p:ext uri="{BB962C8B-B14F-4D97-AF65-F5344CB8AC3E}">
        <p14:creationId xmlns:p14="http://schemas.microsoft.com/office/powerpoint/2010/main" val="37571873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>
            <a:extLst>
              <a:ext uri="{FF2B5EF4-FFF2-40B4-BE49-F238E27FC236}">
                <a16:creationId xmlns:a16="http://schemas.microsoft.com/office/drawing/2014/main" id="{14A62C0A-1C1E-D04E-8DAE-F1CCE4C8BF3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125" r="9855"/>
          <a:stretch/>
        </p:blipFill>
        <p:spPr>
          <a:xfrm>
            <a:off x="9972772" y="-35851"/>
            <a:ext cx="2418080" cy="2146300"/>
          </a:xfrm>
          <a:prstGeom prst="rect">
            <a:avLst/>
          </a:prstGeom>
        </p:spPr>
      </p:pic>
      <p:pic>
        <p:nvPicPr>
          <p:cNvPr id="8" name="Graphic 7">
            <a:extLst>
              <a:ext uri="{FF2B5EF4-FFF2-40B4-BE49-F238E27FC236}">
                <a16:creationId xmlns:a16="http://schemas.microsoft.com/office/drawing/2014/main" id="{D00B79D4-16F1-4BC7-B2B7-319740541F6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r="75161"/>
          <a:stretch/>
        </p:blipFill>
        <p:spPr>
          <a:xfrm>
            <a:off x="11309570" y="411352"/>
            <a:ext cx="368591" cy="639149"/>
          </a:xfrm>
          <a:prstGeom prst="rect">
            <a:avLst/>
          </a:prstGeom>
        </p:spPr>
      </p:pic>
      <p:sp>
        <p:nvSpPr>
          <p:cNvPr id="15" name="Title 1">
            <a:extLst>
              <a:ext uri="{FF2B5EF4-FFF2-40B4-BE49-F238E27FC236}">
                <a16:creationId xmlns:a16="http://schemas.microsoft.com/office/drawing/2014/main" id="{A6BD2644-BCD1-274B-A0E9-AAAC5D3ADB8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71350" y="312268"/>
            <a:ext cx="8278276" cy="439749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2400" b="1" i="0">
                <a:gradFill>
                  <a:gsLst>
                    <a:gs pos="1000">
                      <a:srgbClr val="16315B"/>
                    </a:gs>
                    <a:gs pos="73000">
                      <a:srgbClr val="F27A20"/>
                    </a:gs>
                    <a:gs pos="100000">
                      <a:srgbClr val="F5981F">
                        <a:lumMod val="93922"/>
                      </a:srgbClr>
                    </a:gs>
                  </a:gsLst>
                  <a:lin ang="3600000" scaled="0"/>
                </a:gradFill>
                <a:latin typeface="Montserrat" pitchFamily="2" charset="77"/>
              </a:defRPr>
            </a:lvl1pPr>
          </a:lstStyle>
          <a:p>
            <a:r>
              <a:rPr lang="en-GB"/>
              <a:t>AGENDA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F05F657B-5364-9B4F-869E-B0347EEE85A6}"/>
              </a:ext>
            </a:extLst>
          </p:cNvPr>
          <p:cNvSpPr txBox="1"/>
          <p:nvPr userDrawn="1"/>
        </p:nvSpPr>
        <p:spPr>
          <a:xfrm>
            <a:off x="11212158" y="6354512"/>
            <a:ext cx="57341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400" kern="1200">
                <a:solidFill>
                  <a:srgbClr val="15315A"/>
                </a:solidFill>
                <a:latin typeface="Montserrat" panose="00000500000000000000" pitchFamily="2" charset="0"/>
                <a:ea typeface="+mn-ea"/>
                <a:cs typeface="+mn-cs"/>
              </a:rPr>
              <a:t>| </a:t>
            </a:r>
            <a:fld id="{638BE22F-B459-4E34-8929-1FA9739FF5FF}" type="slidenum">
              <a:rPr lang="en-GB" sz="1400" kern="1200" smtClean="0">
                <a:solidFill>
                  <a:srgbClr val="15315A"/>
                </a:solidFill>
                <a:latin typeface="Montserrat" panose="00000500000000000000" pitchFamily="2" charset="0"/>
                <a:ea typeface="+mn-ea"/>
                <a:cs typeface="+mn-cs"/>
              </a:rPr>
              <a:pPr/>
              <a:t>‹#›</a:t>
            </a:fld>
            <a:endParaRPr lang="en-GB" sz="1400">
              <a:solidFill>
                <a:srgbClr val="15315A"/>
              </a:solidFill>
            </a:endParaRPr>
          </a:p>
        </p:txBody>
      </p:sp>
      <p:cxnSp>
        <p:nvCxnSpPr>
          <p:cNvPr id="48" name="Straight Connector 47">
            <a:extLst>
              <a:ext uri="{FF2B5EF4-FFF2-40B4-BE49-F238E27FC236}">
                <a16:creationId xmlns:a16="http://schemas.microsoft.com/office/drawing/2014/main" id="{5AF0C895-3CF5-73FB-0F9E-995DFA84B677}"/>
              </a:ext>
            </a:extLst>
          </p:cNvPr>
          <p:cNvCxnSpPr>
            <a:cxnSpLocks/>
          </p:cNvCxnSpPr>
          <p:nvPr userDrawn="1"/>
        </p:nvCxnSpPr>
        <p:spPr>
          <a:xfrm>
            <a:off x="950291" y="1992575"/>
            <a:ext cx="3052650" cy="0"/>
          </a:xfrm>
          <a:prstGeom prst="line">
            <a:avLst/>
          </a:prstGeom>
          <a:ln w="38100">
            <a:solidFill>
              <a:srgbClr val="15315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Straight Connector 53">
            <a:extLst>
              <a:ext uri="{FF2B5EF4-FFF2-40B4-BE49-F238E27FC236}">
                <a16:creationId xmlns:a16="http://schemas.microsoft.com/office/drawing/2014/main" id="{57BF22EC-EAEE-C510-DDCD-F2FDF7000ADF}"/>
              </a:ext>
            </a:extLst>
          </p:cNvPr>
          <p:cNvCxnSpPr>
            <a:cxnSpLocks/>
          </p:cNvCxnSpPr>
          <p:nvPr userDrawn="1"/>
        </p:nvCxnSpPr>
        <p:spPr>
          <a:xfrm>
            <a:off x="4731343" y="1992575"/>
            <a:ext cx="3052650" cy="0"/>
          </a:xfrm>
          <a:prstGeom prst="line">
            <a:avLst/>
          </a:prstGeom>
          <a:ln w="38100">
            <a:solidFill>
              <a:srgbClr val="15315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Connector 59">
            <a:extLst>
              <a:ext uri="{FF2B5EF4-FFF2-40B4-BE49-F238E27FC236}">
                <a16:creationId xmlns:a16="http://schemas.microsoft.com/office/drawing/2014/main" id="{0852C581-9749-32E2-4F4F-87BA356321C2}"/>
              </a:ext>
            </a:extLst>
          </p:cNvPr>
          <p:cNvCxnSpPr>
            <a:cxnSpLocks/>
          </p:cNvCxnSpPr>
          <p:nvPr userDrawn="1"/>
        </p:nvCxnSpPr>
        <p:spPr>
          <a:xfrm>
            <a:off x="8570376" y="1992575"/>
            <a:ext cx="3052650" cy="0"/>
          </a:xfrm>
          <a:prstGeom prst="line">
            <a:avLst/>
          </a:prstGeom>
          <a:ln w="38100">
            <a:solidFill>
              <a:srgbClr val="15315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" name="Oval 72">
            <a:extLst>
              <a:ext uri="{FF2B5EF4-FFF2-40B4-BE49-F238E27FC236}">
                <a16:creationId xmlns:a16="http://schemas.microsoft.com/office/drawing/2014/main" id="{AC6CCB47-5FA5-7743-294A-3A04CA5D3CE4}"/>
              </a:ext>
            </a:extLst>
          </p:cNvPr>
          <p:cNvSpPr/>
          <p:nvPr userDrawn="1"/>
        </p:nvSpPr>
        <p:spPr>
          <a:xfrm>
            <a:off x="359700" y="1365253"/>
            <a:ext cx="400110" cy="400110"/>
          </a:xfrm>
          <a:prstGeom prst="ellipse">
            <a:avLst/>
          </a:prstGeom>
          <a:solidFill>
            <a:srgbClr val="F7E8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>
                <a:solidFill>
                  <a:srgbClr val="15315A"/>
                </a:solidFill>
                <a:latin typeface="+mj-lt"/>
              </a:rPr>
              <a:t>&gt;</a:t>
            </a:r>
          </a:p>
        </p:txBody>
      </p:sp>
      <p:sp>
        <p:nvSpPr>
          <p:cNvPr id="76" name="Oval 75">
            <a:extLst>
              <a:ext uri="{FF2B5EF4-FFF2-40B4-BE49-F238E27FC236}">
                <a16:creationId xmlns:a16="http://schemas.microsoft.com/office/drawing/2014/main" id="{7C72A354-D339-D328-F0BB-F2362C0646BA}"/>
              </a:ext>
            </a:extLst>
          </p:cNvPr>
          <p:cNvSpPr/>
          <p:nvPr userDrawn="1"/>
        </p:nvSpPr>
        <p:spPr>
          <a:xfrm>
            <a:off x="4149819" y="1365253"/>
            <a:ext cx="400110" cy="400110"/>
          </a:xfrm>
          <a:prstGeom prst="ellipse">
            <a:avLst/>
          </a:prstGeom>
          <a:solidFill>
            <a:srgbClr val="F7E8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>
                <a:solidFill>
                  <a:srgbClr val="15315A"/>
                </a:solidFill>
                <a:latin typeface="+mj-lt"/>
              </a:rPr>
              <a:t>&gt;</a:t>
            </a:r>
          </a:p>
        </p:txBody>
      </p:sp>
      <p:sp>
        <p:nvSpPr>
          <p:cNvPr id="79" name="Oval 78">
            <a:extLst>
              <a:ext uri="{FF2B5EF4-FFF2-40B4-BE49-F238E27FC236}">
                <a16:creationId xmlns:a16="http://schemas.microsoft.com/office/drawing/2014/main" id="{A03BFD85-8A0C-B5EE-C82C-BC1E53FBF1BF}"/>
              </a:ext>
            </a:extLst>
          </p:cNvPr>
          <p:cNvSpPr/>
          <p:nvPr userDrawn="1"/>
        </p:nvSpPr>
        <p:spPr>
          <a:xfrm>
            <a:off x="7915618" y="1365253"/>
            <a:ext cx="400110" cy="400110"/>
          </a:xfrm>
          <a:prstGeom prst="ellipse">
            <a:avLst/>
          </a:prstGeom>
          <a:solidFill>
            <a:srgbClr val="F7E8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>
                <a:solidFill>
                  <a:srgbClr val="15315A"/>
                </a:solidFill>
                <a:latin typeface="+mj-lt"/>
              </a:rPr>
              <a:t>&gt;</a:t>
            </a:r>
          </a:p>
        </p:txBody>
      </p:sp>
      <p:pic>
        <p:nvPicPr>
          <p:cNvPr id="82" name="Picture 81">
            <a:extLst>
              <a:ext uri="{FF2B5EF4-FFF2-40B4-BE49-F238E27FC236}">
                <a16:creationId xmlns:a16="http://schemas.microsoft.com/office/drawing/2014/main" id="{E5016F2E-233E-0CB0-9F7D-526C10D8819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374" r="-6544" b="57946"/>
          <a:stretch/>
        </p:blipFill>
        <p:spPr>
          <a:xfrm>
            <a:off x="1024679" y="5955396"/>
            <a:ext cx="5235392" cy="902598"/>
          </a:xfrm>
          <a:prstGeom prst="rect">
            <a:avLst/>
          </a:prstGeom>
        </p:spPr>
      </p:pic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B186A85-A3BB-FC37-4BAD-8BD34C1D39F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950913" y="1365250"/>
            <a:ext cx="3052762" cy="4000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en-GB" sz="2000" b="1" kern="1200" dirty="0">
                <a:gradFill>
                  <a:gsLst>
                    <a:gs pos="1000">
                      <a:srgbClr val="16315B"/>
                    </a:gs>
                    <a:gs pos="73000">
                      <a:srgbClr val="F27A20"/>
                    </a:gs>
                    <a:gs pos="100000">
                      <a:srgbClr val="F5981F">
                        <a:lumMod val="93922"/>
                      </a:srgbClr>
                    </a:gs>
                  </a:gsLst>
                  <a:lin ang="3600000" scaled="0"/>
                </a:gradFill>
                <a:latin typeface="Montserrat" pitchFamily="2" charset="77"/>
                <a:ea typeface="+mj-ea"/>
                <a:cs typeface="+mj-cs"/>
              </a:defRPr>
            </a:lvl1pPr>
          </a:lstStyle>
          <a:p>
            <a:pPr lvl="0"/>
            <a:r>
              <a:rPr lang="en-GB"/>
              <a:t>CLICK TO EDIT</a:t>
            </a:r>
          </a:p>
        </p:txBody>
      </p:sp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F2AE61A4-3103-8DD6-8B76-354F18D18FF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714530" y="1365250"/>
            <a:ext cx="3052762" cy="4000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en-GB" sz="2000" b="1" kern="1200" dirty="0">
                <a:gradFill>
                  <a:gsLst>
                    <a:gs pos="1000">
                      <a:srgbClr val="16315B"/>
                    </a:gs>
                    <a:gs pos="73000">
                      <a:srgbClr val="F27A20"/>
                    </a:gs>
                    <a:gs pos="100000">
                      <a:srgbClr val="F5981F">
                        <a:lumMod val="93922"/>
                      </a:srgbClr>
                    </a:gs>
                  </a:gsLst>
                  <a:lin ang="3600000" scaled="0"/>
                </a:gradFill>
                <a:latin typeface="Montserrat" pitchFamily="2" charset="77"/>
                <a:ea typeface="+mj-ea"/>
                <a:cs typeface="+mj-cs"/>
              </a:defRPr>
            </a:lvl1pPr>
          </a:lstStyle>
          <a:p>
            <a:pPr lvl="0"/>
            <a:r>
              <a:rPr lang="en-GB"/>
              <a:t>CLICK TO EDIT</a:t>
            </a:r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7D9050F5-246E-5337-380D-08B5CB9F039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544409" y="1365250"/>
            <a:ext cx="3052762" cy="4000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en-GB" sz="2000" b="1" kern="1200" dirty="0">
                <a:gradFill>
                  <a:gsLst>
                    <a:gs pos="1000">
                      <a:srgbClr val="16315B"/>
                    </a:gs>
                    <a:gs pos="73000">
                      <a:srgbClr val="F27A20"/>
                    </a:gs>
                    <a:gs pos="100000">
                      <a:srgbClr val="F5981F">
                        <a:lumMod val="93922"/>
                      </a:srgbClr>
                    </a:gs>
                  </a:gsLst>
                  <a:lin ang="3600000" scaled="0"/>
                </a:gradFill>
                <a:latin typeface="Montserrat" pitchFamily="2" charset="77"/>
                <a:ea typeface="+mj-ea"/>
                <a:cs typeface="+mj-cs"/>
              </a:defRPr>
            </a:lvl1pPr>
          </a:lstStyle>
          <a:p>
            <a:pPr lvl="0"/>
            <a:r>
              <a:rPr lang="en-GB"/>
              <a:t>CLICK TO EDIT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9B345C10-B12B-F29A-9600-1FFE48A2250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50913" y="2214563"/>
            <a:ext cx="3106737" cy="646112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buNone/>
              <a:defRPr lang="en-GB" sz="1800" kern="1200" dirty="0">
                <a:solidFill>
                  <a:srgbClr val="15315A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GB"/>
              <a:t>This is a quick preview of the topic </a:t>
            </a:r>
          </a:p>
        </p:txBody>
      </p:sp>
      <p:sp>
        <p:nvSpPr>
          <p:cNvPr id="12" name="Text Placeholder 10">
            <a:extLst>
              <a:ext uri="{FF2B5EF4-FFF2-40B4-BE49-F238E27FC236}">
                <a16:creationId xmlns:a16="http://schemas.microsoft.com/office/drawing/2014/main" id="{48741C5A-AE86-EAB1-3CF5-7D4C45F6AB7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727782" y="2214563"/>
            <a:ext cx="3106737" cy="646112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buNone/>
              <a:defRPr lang="en-GB" sz="1800" kern="1200" dirty="0">
                <a:solidFill>
                  <a:srgbClr val="15315A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GB"/>
              <a:t>This is a quick preview of the topic </a:t>
            </a:r>
          </a:p>
        </p:txBody>
      </p:sp>
      <p:sp>
        <p:nvSpPr>
          <p:cNvPr id="13" name="Text Placeholder 10">
            <a:extLst>
              <a:ext uri="{FF2B5EF4-FFF2-40B4-BE49-F238E27FC236}">
                <a16:creationId xmlns:a16="http://schemas.microsoft.com/office/drawing/2014/main" id="{428FE3B2-46CC-BFAE-683A-4A4E64888737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8557662" y="2214563"/>
            <a:ext cx="3106737" cy="646112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buNone/>
              <a:defRPr lang="en-GB" sz="1800" kern="1200" dirty="0">
                <a:solidFill>
                  <a:srgbClr val="15315A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GB"/>
              <a:t>This is a quick preview of the topic </a:t>
            </a: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5191EDA0-8C16-EEB4-EEF6-62AFC407685C}"/>
              </a:ext>
            </a:extLst>
          </p:cNvPr>
          <p:cNvCxnSpPr>
            <a:cxnSpLocks/>
          </p:cNvCxnSpPr>
          <p:nvPr userDrawn="1"/>
        </p:nvCxnSpPr>
        <p:spPr>
          <a:xfrm>
            <a:off x="950291" y="3741862"/>
            <a:ext cx="3052650" cy="0"/>
          </a:xfrm>
          <a:prstGeom prst="line">
            <a:avLst/>
          </a:prstGeom>
          <a:ln w="38100">
            <a:solidFill>
              <a:srgbClr val="15315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A0994FAA-6F8A-D2F4-BC8B-5CFECF782616}"/>
              </a:ext>
            </a:extLst>
          </p:cNvPr>
          <p:cNvCxnSpPr>
            <a:cxnSpLocks/>
          </p:cNvCxnSpPr>
          <p:nvPr userDrawn="1"/>
        </p:nvCxnSpPr>
        <p:spPr>
          <a:xfrm>
            <a:off x="4731343" y="3741862"/>
            <a:ext cx="3052650" cy="0"/>
          </a:xfrm>
          <a:prstGeom prst="line">
            <a:avLst/>
          </a:prstGeom>
          <a:ln w="38100">
            <a:solidFill>
              <a:srgbClr val="15315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75B5DB78-7209-70CC-2487-35822673B5A2}"/>
              </a:ext>
            </a:extLst>
          </p:cNvPr>
          <p:cNvCxnSpPr>
            <a:cxnSpLocks/>
          </p:cNvCxnSpPr>
          <p:nvPr userDrawn="1"/>
        </p:nvCxnSpPr>
        <p:spPr>
          <a:xfrm>
            <a:off x="8570376" y="3741862"/>
            <a:ext cx="3052650" cy="0"/>
          </a:xfrm>
          <a:prstGeom prst="line">
            <a:avLst/>
          </a:prstGeom>
          <a:ln w="38100">
            <a:solidFill>
              <a:srgbClr val="15315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Oval 19">
            <a:extLst>
              <a:ext uri="{FF2B5EF4-FFF2-40B4-BE49-F238E27FC236}">
                <a16:creationId xmlns:a16="http://schemas.microsoft.com/office/drawing/2014/main" id="{622BE286-029E-3198-AD4B-022E6DB654AD}"/>
              </a:ext>
            </a:extLst>
          </p:cNvPr>
          <p:cNvSpPr/>
          <p:nvPr userDrawn="1"/>
        </p:nvSpPr>
        <p:spPr>
          <a:xfrm>
            <a:off x="359700" y="3114540"/>
            <a:ext cx="400110" cy="400110"/>
          </a:xfrm>
          <a:prstGeom prst="ellipse">
            <a:avLst/>
          </a:prstGeom>
          <a:solidFill>
            <a:srgbClr val="F7E8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>
                <a:solidFill>
                  <a:srgbClr val="15315A"/>
                </a:solidFill>
                <a:latin typeface="+mj-lt"/>
              </a:rPr>
              <a:t>&gt;</a:t>
            </a: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DEF2A6F3-6676-8246-1532-1AB0864410C7}"/>
              </a:ext>
            </a:extLst>
          </p:cNvPr>
          <p:cNvSpPr/>
          <p:nvPr userDrawn="1"/>
        </p:nvSpPr>
        <p:spPr>
          <a:xfrm>
            <a:off x="4149819" y="3114540"/>
            <a:ext cx="400110" cy="400110"/>
          </a:xfrm>
          <a:prstGeom prst="ellipse">
            <a:avLst/>
          </a:prstGeom>
          <a:solidFill>
            <a:srgbClr val="F7E8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>
                <a:solidFill>
                  <a:srgbClr val="15315A"/>
                </a:solidFill>
                <a:latin typeface="+mj-lt"/>
              </a:rPr>
              <a:t>&gt;</a:t>
            </a:r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41D8F0A3-859C-5175-C24F-FF29A59046DA}"/>
              </a:ext>
            </a:extLst>
          </p:cNvPr>
          <p:cNvSpPr/>
          <p:nvPr userDrawn="1"/>
        </p:nvSpPr>
        <p:spPr>
          <a:xfrm>
            <a:off x="7915618" y="3114540"/>
            <a:ext cx="400110" cy="400110"/>
          </a:xfrm>
          <a:prstGeom prst="ellipse">
            <a:avLst/>
          </a:prstGeom>
          <a:solidFill>
            <a:srgbClr val="F7E8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>
                <a:solidFill>
                  <a:srgbClr val="15315A"/>
                </a:solidFill>
                <a:latin typeface="+mj-lt"/>
              </a:rPr>
              <a:t>&gt;</a:t>
            </a:r>
          </a:p>
        </p:txBody>
      </p:sp>
      <p:sp>
        <p:nvSpPr>
          <p:cNvPr id="23" name="Text Placeholder 2">
            <a:extLst>
              <a:ext uri="{FF2B5EF4-FFF2-40B4-BE49-F238E27FC236}">
                <a16:creationId xmlns:a16="http://schemas.microsoft.com/office/drawing/2014/main" id="{75854E76-7806-B562-409B-660F8C855E6A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950913" y="3114537"/>
            <a:ext cx="3052762" cy="4000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en-GB" sz="2000" b="1" kern="1200" dirty="0">
                <a:gradFill>
                  <a:gsLst>
                    <a:gs pos="1000">
                      <a:srgbClr val="16315B"/>
                    </a:gs>
                    <a:gs pos="73000">
                      <a:srgbClr val="F27A20"/>
                    </a:gs>
                    <a:gs pos="100000">
                      <a:srgbClr val="F5981F">
                        <a:lumMod val="93922"/>
                      </a:srgbClr>
                    </a:gs>
                  </a:gsLst>
                  <a:lin ang="3600000" scaled="0"/>
                </a:gradFill>
                <a:latin typeface="Montserrat" pitchFamily="2" charset="77"/>
                <a:ea typeface="+mj-ea"/>
                <a:cs typeface="+mj-cs"/>
              </a:defRPr>
            </a:lvl1pPr>
          </a:lstStyle>
          <a:p>
            <a:pPr lvl="0"/>
            <a:r>
              <a:rPr lang="en-GB"/>
              <a:t>CLICK TO EDIT</a:t>
            </a:r>
          </a:p>
        </p:txBody>
      </p:sp>
      <p:sp>
        <p:nvSpPr>
          <p:cNvPr id="24" name="Text Placeholder 2">
            <a:extLst>
              <a:ext uri="{FF2B5EF4-FFF2-40B4-BE49-F238E27FC236}">
                <a16:creationId xmlns:a16="http://schemas.microsoft.com/office/drawing/2014/main" id="{C78CDBCF-DC52-A0A0-C275-67CCE04E0E01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714530" y="3114537"/>
            <a:ext cx="3052762" cy="4000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en-GB" sz="2000" b="1" kern="1200" dirty="0">
                <a:gradFill>
                  <a:gsLst>
                    <a:gs pos="1000">
                      <a:srgbClr val="16315B"/>
                    </a:gs>
                    <a:gs pos="73000">
                      <a:srgbClr val="F27A20"/>
                    </a:gs>
                    <a:gs pos="100000">
                      <a:srgbClr val="F5981F">
                        <a:lumMod val="93922"/>
                      </a:srgbClr>
                    </a:gs>
                  </a:gsLst>
                  <a:lin ang="3600000" scaled="0"/>
                </a:gradFill>
                <a:latin typeface="Montserrat" pitchFamily="2" charset="77"/>
                <a:ea typeface="+mj-ea"/>
                <a:cs typeface="+mj-cs"/>
              </a:defRPr>
            </a:lvl1pPr>
          </a:lstStyle>
          <a:p>
            <a:pPr lvl="0"/>
            <a:r>
              <a:rPr lang="en-GB"/>
              <a:t>CLICK TO EDIT</a:t>
            </a:r>
          </a:p>
        </p:txBody>
      </p:sp>
      <p:sp>
        <p:nvSpPr>
          <p:cNvPr id="25" name="Text Placeholder 2">
            <a:extLst>
              <a:ext uri="{FF2B5EF4-FFF2-40B4-BE49-F238E27FC236}">
                <a16:creationId xmlns:a16="http://schemas.microsoft.com/office/drawing/2014/main" id="{5062DC92-1789-E4C1-7C90-EE4BA61C04DD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8544409" y="3114537"/>
            <a:ext cx="3052762" cy="4000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en-GB" sz="2000" b="1" kern="1200" dirty="0">
                <a:gradFill>
                  <a:gsLst>
                    <a:gs pos="1000">
                      <a:srgbClr val="16315B"/>
                    </a:gs>
                    <a:gs pos="73000">
                      <a:srgbClr val="F27A20"/>
                    </a:gs>
                    <a:gs pos="100000">
                      <a:srgbClr val="F5981F">
                        <a:lumMod val="93922"/>
                      </a:srgbClr>
                    </a:gs>
                  </a:gsLst>
                  <a:lin ang="3600000" scaled="0"/>
                </a:gradFill>
                <a:latin typeface="Montserrat" pitchFamily="2" charset="77"/>
                <a:ea typeface="+mj-ea"/>
                <a:cs typeface="+mj-cs"/>
              </a:defRPr>
            </a:lvl1pPr>
          </a:lstStyle>
          <a:p>
            <a:pPr lvl="0"/>
            <a:r>
              <a:rPr lang="en-GB"/>
              <a:t>CLICK TO EDIT</a:t>
            </a:r>
          </a:p>
        </p:txBody>
      </p:sp>
      <p:sp>
        <p:nvSpPr>
          <p:cNvPr id="26" name="Text Placeholder 10">
            <a:extLst>
              <a:ext uri="{FF2B5EF4-FFF2-40B4-BE49-F238E27FC236}">
                <a16:creationId xmlns:a16="http://schemas.microsoft.com/office/drawing/2014/main" id="{728F2FA9-9304-5F20-A2AF-AB337F14C315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950913" y="3963850"/>
            <a:ext cx="3106737" cy="646112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buNone/>
              <a:defRPr lang="en-GB" sz="1800" kern="1200" dirty="0">
                <a:solidFill>
                  <a:srgbClr val="15315A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GB"/>
              <a:t>This is a quick preview of the topic </a:t>
            </a:r>
          </a:p>
        </p:txBody>
      </p:sp>
      <p:sp>
        <p:nvSpPr>
          <p:cNvPr id="27" name="Text Placeholder 10">
            <a:extLst>
              <a:ext uri="{FF2B5EF4-FFF2-40B4-BE49-F238E27FC236}">
                <a16:creationId xmlns:a16="http://schemas.microsoft.com/office/drawing/2014/main" id="{7E9C8F94-4919-BA72-F8E5-2D505F1C2F40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4727782" y="3963850"/>
            <a:ext cx="3106737" cy="646112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buNone/>
              <a:defRPr lang="en-GB" sz="1800" kern="1200" dirty="0">
                <a:solidFill>
                  <a:srgbClr val="15315A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GB"/>
              <a:t>This is a quick preview of the topic </a:t>
            </a:r>
          </a:p>
        </p:txBody>
      </p:sp>
      <p:sp>
        <p:nvSpPr>
          <p:cNvPr id="28" name="Text Placeholder 10">
            <a:extLst>
              <a:ext uri="{FF2B5EF4-FFF2-40B4-BE49-F238E27FC236}">
                <a16:creationId xmlns:a16="http://schemas.microsoft.com/office/drawing/2014/main" id="{91C64A20-3A7F-0A24-DE97-CC06ACE6597D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8557662" y="3963850"/>
            <a:ext cx="3106737" cy="646112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buNone/>
              <a:defRPr lang="en-GB" sz="1800" kern="1200" dirty="0">
                <a:solidFill>
                  <a:srgbClr val="15315A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GB"/>
              <a:t>This is a quick preview of the topic </a:t>
            </a:r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DD0DD407-72B9-1E0A-875C-67F7432111FA}"/>
              </a:ext>
            </a:extLst>
          </p:cNvPr>
          <p:cNvCxnSpPr>
            <a:cxnSpLocks/>
          </p:cNvCxnSpPr>
          <p:nvPr userDrawn="1"/>
        </p:nvCxnSpPr>
        <p:spPr>
          <a:xfrm>
            <a:off x="950291" y="5491149"/>
            <a:ext cx="3052650" cy="0"/>
          </a:xfrm>
          <a:prstGeom prst="line">
            <a:avLst/>
          </a:prstGeom>
          <a:ln w="38100">
            <a:solidFill>
              <a:srgbClr val="15315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78F2E112-00F4-C7DA-1BDC-E8D09DF17058}"/>
              </a:ext>
            </a:extLst>
          </p:cNvPr>
          <p:cNvCxnSpPr>
            <a:cxnSpLocks/>
          </p:cNvCxnSpPr>
          <p:nvPr userDrawn="1"/>
        </p:nvCxnSpPr>
        <p:spPr>
          <a:xfrm>
            <a:off x="4731343" y="5491149"/>
            <a:ext cx="3052650" cy="0"/>
          </a:xfrm>
          <a:prstGeom prst="line">
            <a:avLst/>
          </a:prstGeom>
          <a:ln w="38100">
            <a:solidFill>
              <a:srgbClr val="15315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28D90978-8A19-D4C4-5BD0-355598C27CBE}"/>
              </a:ext>
            </a:extLst>
          </p:cNvPr>
          <p:cNvCxnSpPr>
            <a:cxnSpLocks/>
          </p:cNvCxnSpPr>
          <p:nvPr userDrawn="1"/>
        </p:nvCxnSpPr>
        <p:spPr>
          <a:xfrm>
            <a:off x="8570376" y="5491149"/>
            <a:ext cx="3052650" cy="0"/>
          </a:xfrm>
          <a:prstGeom prst="line">
            <a:avLst/>
          </a:prstGeom>
          <a:ln w="38100">
            <a:solidFill>
              <a:srgbClr val="15315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Oval 31">
            <a:extLst>
              <a:ext uri="{FF2B5EF4-FFF2-40B4-BE49-F238E27FC236}">
                <a16:creationId xmlns:a16="http://schemas.microsoft.com/office/drawing/2014/main" id="{6D72C8EA-BB87-973E-6BF9-9834E08B2BA6}"/>
              </a:ext>
            </a:extLst>
          </p:cNvPr>
          <p:cNvSpPr/>
          <p:nvPr userDrawn="1"/>
        </p:nvSpPr>
        <p:spPr>
          <a:xfrm>
            <a:off x="359700" y="4863827"/>
            <a:ext cx="400110" cy="400110"/>
          </a:xfrm>
          <a:prstGeom prst="ellipse">
            <a:avLst/>
          </a:prstGeom>
          <a:solidFill>
            <a:srgbClr val="F7E8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>
                <a:solidFill>
                  <a:srgbClr val="15315A"/>
                </a:solidFill>
                <a:latin typeface="+mj-lt"/>
              </a:rPr>
              <a:t>&gt;</a:t>
            </a:r>
          </a:p>
        </p:txBody>
      </p:sp>
      <p:sp>
        <p:nvSpPr>
          <p:cNvPr id="33" name="Oval 32">
            <a:extLst>
              <a:ext uri="{FF2B5EF4-FFF2-40B4-BE49-F238E27FC236}">
                <a16:creationId xmlns:a16="http://schemas.microsoft.com/office/drawing/2014/main" id="{A80340F8-1ACF-A368-7173-3EEEE90910AD}"/>
              </a:ext>
            </a:extLst>
          </p:cNvPr>
          <p:cNvSpPr/>
          <p:nvPr userDrawn="1"/>
        </p:nvSpPr>
        <p:spPr>
          <a:xfrm>
            <a:off x="4149819" y="4863827"/>
            <a:ext cx="400110" cy="400110"/>
          </a:xfrm>
          <a:prstGeom prst="ellipse">
            <a:avLst/>
          </a:prstGeom>
          <a:solidFill>
            <a:srgbClr val="F7E8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>
                <a:solidFill>
                  <a:srgbClr val="15315A"/>
                </a:solidFill>
                <a:latin typeface="+mj-lt"/>
              </a:rPr>
              <a:t>&gt;</a:t>
            </a:r>
          </a:p>
        </p:txBody>
      </p:sp>
      <p:sp>
        <p:nvSpPr>
          <p:cNvPr id="34" name="Oval 33">
            <a:extLst>
              <a:ext uri="{FF2B5EF4-FFF2-40B4-BE49-F238E27FC236}">
                <a16:creationId xmlns:a16="http://schemas.microsoft.com/office/drawing/2014/main" id="{9E3C34B6-DC77-E561-DF31-09808CCF4AFD}"/>
              </a:ext>
            </a:extLst>
          </p:cNvPr>
          <p:cNvSpPr/>
          <p:nvPr userDrawn="1"/>
        </p:nvSpPr>
        <p:spPr>
          <a:xfrm>
            <a:off x="7915618" y="4863827"/>
            <a:ext cx="400110" cy="400110"/>
          </a:xfrm>
          <a:prstGeom prst="ellipse">
            <a:avLst/>
          </a:prstGeom>
          <a:solidFill>
            <a:srgbClr val="F7E8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>
                <a:solidFill>
                  <a:srgbClr val="15315A"/>
                </a:solidFill>
                <a:latin typeface="+mj-lt"/>
              </a:rPr>
              <a:t>&gt;</a:t>
            </a:r>
          </a:p>
        </p:txBody>
      </p:sp>
      <p:sp>
        <p:nvSpPr>
          <p:cNvPr id="35" name="Text Placeholder 2">
            <a:extLst>
              <a:ext uri="{FF2B5EF4-FFF2-40B4-BE49-F238E27FC236}">
                <a16:creationId xmlns:a16="http://schemas.microsoft.com/office/drawing/2014/main" id="{D379D192-8C54-7B60-3EB3-AFFA14E19AF5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950913" y="4863824"/>
            <a:ext cx="3052762" cy="4000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en-GB" sz="2000" b="1" kern="1200" dirty="0">
                <a:gradFill>
                  <a:gsLst>
                    <a:gs pos="1000">
                      <a:srgbClr val="16315B"/>
                    </a:gs>
                    <a:gs pos="73000">
                      <a:srgbClr val="F27A20"/>
                    </a:gs>
                    <a:gs pos="100000">
                      <a:srgbClr val="F5981F">
                        <a:lumMod val="93922"/>
                      </a:srgbClr>
                    </a:gs>
                  </a:gsLst>
                  <a:lin ang="3600000" scaled="0"/>
                </a:gradFill>
                <a:latin typeface="Montserrat" pitchFamily="2" charset="77"/>
                <a:ea typeface="+mj-ea"/>
                <a:cs typeface="+mj-cs"/>
              </a:defRPr>
            </a:lvl1pPr>
          </a:lstStyle>
          <a:p>
            <a:pPr lvl="0"/>
            <a:r>
              <a:rPr lang="en-GB"/>
              <a:t>CLICK TO EDIT</a:t>
            </a:r>
          </a:p>
        </p:txBody>
      </p:sp>
      <p:sp>
        <p:nvSpPr>
          <p:cNvPr id="36" name="Text Placeholder 2">
            <a:extLst>
              <a:ext uri="{FF2B5EF4-FFF2-40B4-BE49-F238E27FC236}">
                <a16:creationId xmlns:a16="http://schemas.microsoft.com/office/drawing/2014/main" id="{E28D47B4-BEC1-2F8B-69FF-1C50626D7E9C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4714530" y="4863824"/>
            <a:ext cx="3052762" cy="4000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en-GB" sz="2000" b="1" kern="1200" dirty="0">
                <a:gradFill>
                  <a:gsLst>
                    <a:gs pos="1000">
                      <a:srgbClr val="16315B"/>
                    </a:gs>
                    <a:gs pos="73000">
                      <a:srgbClr val="F27A20"/>
                    </a:gs>
                    <a:gs pos="100000">
                      <a:srgbClr val="F5981F">
                        <a:lumMod val="93922"/>
                      </a:srgbClr>
                    </a:gs>
                  </a:gsLst>
                  <a:lin ang="3600000" scaled="0"/>
                </a:gradFill>
                <a:latin typeface="Montserrat" pitchFamily="2" charset="77"/>
                <a:ea typeface="+mj-ea"/>
                <a:cs typeface="+mj-cs"/>
              </a:defRPr>
            </a:lvl1pPr>
          </a:lstStyle>
          <a:p>
            <a:pPr lvl="0"/>
            <a:r>
              <a:rPr lang="en-GB"/>
              <a:t>CLICK TO EDIT</a:t>
            </a:r>
          </a:p>
        </p:txBody>
      </p:sp>
      <p:sp>
        <p:nvSpPr>
          <p:cNvPr id="37" name="Text Placeholder 2">
            <a:extLst>
              <a:ext uri="{FF2B5EF4-FFF2-40B4-BE49-F238E27FC236}">
                <a16:creationId xmlns:a16="http://schemas.microsoft.com/office/drawing/2014/main" id="{BF2A29D7-5DA2-743B-5DBB-29D2161B4F52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8544409" y="4863824"/>
            <a:ext cx="3052762" cy="4000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en-GB" sz="2000" b="1" kern="1200" dirty="0">
                <a:gradFill>
                  <a:gsLst>
                    <a:gs pos="1000">
                      <a:srgbClr val="16315B"/>
                    </a:gs>
                    <a:gs pos="73000">
                      <a:srgbClr val="F27A20"/>
                    </a:gs>
                    <a:gs pos="100000">
                      <a:srgbClr val="F5981F">
                        <a:lumMod val="93922"/>
                      </a:srgbClr>
                    </a:gs>
                  </a:gsLst>
                  <a:lin ang="3600000" scaled="0"/>
                </a:gradFill>
                <a:latin typeface="Montserrat" pitchFamily="2" charset="77"/>
                <a:ea typeface="+mj-ea"/>
                <a:cs typeface="+mj-cs"/>
              </a:defRPr>
            </a:lvl1pPr>
          </a:lstStyle>
          <a:p>
            <a:pPr lvl="0"/>
            <a:r>
              <a:rPr lang="en-GB"/>
              <a:t>CLICK TO EDIT</a:t>
            </a:r>
          </a:p>
        </p:txBody>
      </p:sp>
      <p:sp>
        <p:nvSpPr>
          <p:cNvPr id="38" name="Text Placeholder 10">
            <a:extLst>
              <a:ext uri="{FF2B5EF4-FFF2-40B4-BE49-F238E27FC236}">
                <a16:creationId xmlns:a16="http://schemas.microsoft.com/office/drawing/2014/main" id="{156C9BDC-B406-3291-6450-49FA6969D01E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950913" y="5713137"/>
            <a:ext cx="3106737" cy="646112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buNone/>
              <a:defRPr lang="en-GB" sz="1800" kern="1200" dirty="0">
                <a:solidFill>
                  <a:srgbClr val="15315A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GB"/>
              <a:t>This is a quick preview of the topic </a:t>
            </a:r>
          </a:p>
        </p:txBody>
      </p:sp>
      <p:sp>
        <p:nvSpPr>
          <p:cNvPr id="39" name="Text Placeholder 10">
            <a:extLst>
              <a:ext uri="{FF2B5EF4-FFF2-40B4-BE49-F238E27FC236}">
                <a16:creationId xmlns:a16="http://schemas.microsoft.com/office/drawing/2014/main" id="{FE13119E-F285-7194-E989-5369F697ED69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4727782" y="5713137"/>
            <a:ext cx="3106737" cy="646112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buNone/>
              <a:defRPr lang="en-GB" sz="1800" kern="1200" dirty="0">
                <a:solidFill>
                  <a:srgbClr val="15315A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GB"/>
              <a:t>This is a quick preview of the topic </a:t>
            </a:r>
          </a:p>
        </p:txBody>
      </p:sp>
      <p:sp>
        <p:nvSpPr>
          <p:cNvPr id="40" name="Text Placeholder 10">
            <a:extLst>
              <a:ext uri="{FF2B5EF4-FFF2-40B4-BE49-F238E27FC236}">
                <a16:creationId xmlns:a16="http://schemas.microsoft.com/office/drawing/2014/main" id="{B1D46BA4-BB87-8CC7-74E3-ABC769648A1E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8557662" y="5713137"/>
            <a:ext cx="3106737" cy="646112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buNone/>
              <a:defRPr lang="en-GB" sz="1800" kern="1200" dirty="0">
                <a:solidFill>
                  <a:srgbClr val="15315A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GB"/>
              <a:t>This is a quick preview of the topic </a:t>
            </a:r>
          </a:p>
        </p:txBody>
      </p:sp>
    </p:spTree>
    <p:extLst>
      <p:ext uri="{BB962C8B-B14F-4D97-AF65-F5344CB8AC3E}">
        <p14:creationId xmlns:p14="http://schemas.microsoft.com/office/powerpoint/2010/main" val="35574092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8636C0E8-727D-795E-138B-94A81A48A6C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545" b="21356"/>
          <a:stretch/>
        </p:blipFill>
        <p:spPr>
          <a:xfrm>
            <a:off x="0" y="2410689"/>
            <a:ext cx="12192000" cy="2361508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ACF60843-D5D0-CDFD-E704-A4B8C37591CF}"/>
              </a:ext>
            </a:extLst>
          </p:cNvPr>
          <p:cNvSpPr/>
          <p:nvPr userDrawn="1"/>
        </p:nvSpPr>
        <p:spPr>
          <a:xfrm>
            <a:off x="0" y="2410689"/>
            <a:ext cx="12192000" cy="2361507"/>
          </a:xfrm>
          <a:prstGeom prst="rect">
            <a:avLst/>
          </a:prstGeom>
          <a:gradFill flip="none" rotWithShape="1">
            <a:gsLst>
              <a:gs pos="19000">
                <a:srgbClr val="7F543E">
                  <a:alpha val="73593"/>
                </a:srgbClr>
              </a:gs>
              <a:gs pos="45000">
                <a:srgbClr val="EE7820">
                  <a:alpha val="74000"/>
                </a:srgbClr>
              </a:gs>
              <a:gs pos="6000">
                <a:srgbClr val="16315B">
                  <a:alpha val="74115"/>
                </a:srgbClr>
              </a:gs>
              <a:gs pos="99000">
                <a:srgbClr val="F8B33D">
                  <a:alpha val="73992"/>
                </a:srgbClr>
              </a:gs>
            </a:gsLst>
            <a:lin ang="81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 descr="A picture containing light, night&#10;&#10;Description automatically generated">
            <a:extLst>
              <a:ext uri="{FF2B5EF4-FFF2-40B4-BE49-F238E27FC236}">
                <a16:creationId xmlns:a16="http://schemas.microsoft.com/office/drawing/2014/main" id="{BE5242CA-A85D-A5BB-7E92-780FB72BC4C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alphaModFix amt="2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280" t="45089" r="1" b="11725"/>
          <a:stretch/>
        </p:blipFill>
        <p:spPr>
          <a:xfrm>
            <a:off x="-318359" y="2904972"/>
            <a:ext cx="10933844" cy="2896445"/>
          </a:xfrm>
          <a:prstGeom prst="rect">
            <a:avLst/>
          </a:prstGeom>
          <a:effectLst/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14A62C0A-1C1E-D04E-8DAE-F1CCE4C8BF3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125" r="9855"/>
          <a:stretch/>
        </p:blipFill>
        <p:spPr>
          <a:xfrm>
            <a:off x="9972772" y="-287448"/>
            <a:ext cx="2418080" cy="2146300"/>
          </a:xfrm>
          <a:prstGeom prst="rect">
            <a:avLst/>
          </a:prstGeom>
        </p:spPr>
      </p:pic>
      <p:pic>
        <p:nvPicPr>
          <p:cNvPr id="8" name="Graphic 7">
            <a:extLst>
              <a:ext uri="{FF2B5EF4-FFF2-40B4-BE49-F238E27FC236}">
                <a16:creationId xmlns:a16="http://schemas.microsoft.com/office/drawing/2014/main" id="{D00B79D4-16F1-4BC7-B2B7-319740541F6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 r="75161"/>
          <a:stretch/>
        </p:blipFill>
        <p:spPr>
          <a:xfrm>
            <a:off x="11309570" y="411352"/>
            <a:ext cx="368591" cy="639149"/>
          </a:xfrm>
          <a:prstGeom prst="rect">
            <a:avLst/>
          </a:prstGeom>
        </p:spPr>
      </p:pic>
      <p:sp>
        <p:nvSpPr>
          <p:cNvPr id="15" name="Title 1">
            <a:extLst>
              <a:ext uri="{FF2B5EF4-FFF2-40B4-BE49-F238E27FC236}">
                <a16:creationId xmlns:a16="http://schemas.microsoft.com/office/drawing/2014/main" id="{A6BD2644-BCD1-274B-A0E9-AAAC5D3ADB8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71350" y="312268"/>
            <a:ext cx="8278276" cy="439749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2400" b="1" i="0">
                <a:gradFill>
                  <a:gsLst>
                    <a:gs pos="1000">
                      <a:srgbClr val="16315B"/>
                    </a:gs>
                    <a:gs pos="73000">
                      <a:srgbClr val="F27A20"/>
                    </a:gs>
                    <a:gs pos="100000">
                      <a:srgbClr val="F5981F">
                        <a:lumMod val="93922"/>
                      </a:srgbClr>
                    </a:gs>
                  </a:gsLst>
                  <a:lin ang="3600000" scaled="0"/>
                </a:gradFill>
                <a:latin typeface="Montserrat" pitchFamily="2" charset="77"/>
              </a:defRPr>
            </a:lvl1pPr>
          </a:lstStyle>
          <a:p>
            <a:r>
              <a:rPr lang="en-GB"/>
              <a:t>AGENDA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F05F657B-5364-9B4F-869E-B0347EEE85A6}"/>
              </a:ext>
            </a:extLst>
          </p:cNvPr>
          <p:cNvSpPr txBox="1"/>
          <p:nvPr userDrawn="1"/>
        </p:nvSpPr>
        <p:spPr>
          <a:xfrm>
            <a:off x="10317280" y="7099132"/>
            <a:ext cx="57341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400" kern="1200">
                <a:solidFill>
                  <a:srgbClr val="15315A"/>
                </a:solidFill>
                <a:latin typeface="Montserrat" panose="00000500000000000000" pitchFamily="2" charset="0"/>
                <a:ea typeface="+mn-ea"/>
                <a:cs typeface="+mn-cs"/>
              </a:rPr>
              <a:t>| </a:t>
            </a:r>
            <a:fld id="{638BE22F-B459-4E34-8929-1FA9739FF5FF}" type="slidenum">
              <a:rPr lang="en-GB" sz="1400" kern="1200" smtClean="0">
                <a:solidFill>
                  <a:srgbClr val="15315A"/>
                </a:solidFill>
                <a:latin typeface="Montserrat" panose="00000500000000000000" pitchFamily="2" charset="0"/>
                <a:ea typeface="+mn-ea"/>
                <a:cs typeface="+mn-cs"/>
              </a:rPr>
              <a:pPr/>
              <a:t>‹#›</a:t>
            </a:fld>
            <a:endParaRPr lang="en-GB" sz="1400">
              <a:solidFill>
                <a:srgbClr val="15315A"/>
              </a:solidFill>
            </a:endParaRP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55E13B21-E7D5-6AB7-258D-13219061A3C6}"/>
              </a:ext>
            </a:extLst>
          </p:cNvPr>
          <p:cNvSpPr/>
          <p:nvPr userDrawn="1"/>
        </p:nvSpPr>
        <p:spPr>
          <a:xfrm>
            <a:off x="1316343" y="1908533"/>
            <a:ext cx="1024527" cy="1014153"/>
          </a:xfrm>
          <a:prstGeom prst="rect">
            <a:avLst/>
          </a:prstGeom>
          <a:solidFill>
            <a:srgbClr val="F7E8C9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>
                <a:solidFill>
                  <a:srgbClr val="ED8017"/>
                </a:solidFill>
                <a:latin typeface="+mj-lt"/>
              </a:rPr>
              <a:t>1</a:t>
            </a:r>
            <a:endParaRPr lang="en-GB" sz="4800">
              <a:solidFill>
                <a:srgbClr val="ED8017"/>
              </a:solidFill>
              <a:latin typeface="+mj-lt"/>
            </a:endParaRPr>
          </a:p>
        </p:txBody>
      </p:sp>
      <p:sp>
        <p:nvSpPr>
          <p:cNvPr id="69" name="Text Placeholder 68">
            <a:extLst>
              <a:ext uri="{FF2B5EF4-FFF2-40B4-BE49-F238E27FC236}">
                <a16:creationId xmlns:a16="http://schemas.microsoft.com/office/drawing/2014/main" id="{C3C606B4-31CB-74BA-6719-24C76323D22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17524" y="3282681"/>
            <a:ext cx="2022164" cy="48922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>
                <a:solidFill>
                  <a:srgbClr val="15315A"/>
                </a:solidFill>
                <a:latin typeface="+mj-lt"/>
              </a:defRPr>
            </a:lvl1pPr>
          </a:lstStyle>
          <a:p>
            <a:pPr lvl="0"/>
            <a:r>
              <a:rPr lang="en-GB"/>
              <a:t>Type here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9A589DB2-5967-5CD9-92EB-252E51276CB1}"/>
              </a:ext>
            </a:extLst>
          </p:cNvPr>
          <p:cNvSpPr/>
          <p:nvPr userDrawn="1"/>
        </p:nvSpPr>
        <p:spPr>
          <a:xfrm>
            <a:off x="3382897" y="1908533"/>
            <a:ext cx="1024527" cy="1014153"/>
          </a:xfrm>
          <a:prstGeom prst="rect">
            <a:avLst/>
          </a:prstGeom>
          <a:solidFill>
            <a:srgbClr val="F7E8C9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>
                <a:solidFill>
                  <a:srgbClr val="ED8017"/>
                </a:solidFill>
                <a:latin typeface="+mj-lt"/>
              </a:rPr>
              <a:t>2</a:t>
            </a:r>
            <a:endParaRPr lang="en-GB" sz="4800">
              <a:solidFill>
                <a:srgbClr val="ED8017"/>
              </a:solidFill>
              <a:latin typeface="+mj-lt"/>
            </a:endParaRPr>
          </a:p>
        </p:txBody>
      </p:sp>
      <p:sp>
        <p:nvSpPr>
          <p:cNvPr id="4" name="Text Placeholder 68">
            <a:extLst>
              <a:ext uri="{FF2B5EF4-FFF2-40B4-BE49-F238E27FC236}">
                <a16:creationId xmlns:a16="http://schemas.microsoft.com/office/drawing/2014/main" id="{D9BC084B-BCCF-A9CE-8D12-873C5ABFF1CC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2884078" y="3282681"/>
            <a:ext cx="2022164" cy="48922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>
                <a:solidFill>
                  <a:srgbClr val="15315A"/>
                </a:solidFill>
                <a:latin typeface="+mj-lt"/>
              </a:defRPr>
            </a:lvl1pPr>
          </a:lstStyle>
          <a:p>
            <a:pPr lvl="0"/>
            <a:r>
              <a:rPr lang="en-GB"/>
              <a:t>Type here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E28B2F1-7E81-DDFD-8758-3CCC82C617E1}"/>
              </a:ext>
            </a:extLst>
          </p:cNvPr>
          <p:cNvSpPr/>
          <p:nvPr userDrawn="1"/>
        </p:nvSpPr>
        <p:spPr>
          <a:xfrm>
            <a:off x="5458276" y="1908533"/>
            <a:ext cx="1024527" cy="1014153"/>
          </a:xfrm>
          <a:prstGeom prst="rect">
            <a:avLst/>
          </a:prstGeom>
          <a:solidFill>
            <a:srgbClr val="F7E8C9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>
                <a:solidFill>
                  <a:srgbClr val="ED8017"/>
                </a:solidFill>
                <a:latin typeface="+mj-lt"/>
              </a:rPr>
              <a:t>3</a:t>
            </a:r>
            <a:endParaRPr lang="en-GB" sz="4800">
              <a:solidFill>
                <a:srgbClr val="ED8017"/>
              </a:solidFill>
              <a:latin typeface="+mj-lt"/>
            </a:endParaRPr>
          </a:p>
        </p:txBody>
      </p:sp>
      <p:sp>
        <p:nvSpPr>
          <p:cNvPr id="12" name="Text Placeholder 68">
            <a:extLst>
              <a:ext uri="{FF2B5EF4-FFF2-40B4-BE49-F238E27FC236}">
                <a16:creationId xmlns:a16="http://schemas.microsoft.com/office/drawing/2014/main" id="{CC842440-1BD3-0E42-6D7F-161AD339881F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4959457" y="3282681"/>
            <a:ext cx="2022164" cy="48922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>
                <a:solidFill>
                  <a:srgbClr val="15315A"/>
                </a:solidFill>
                <a:latin typeface="+mj-lt"/>
              </a:defRPr>
            </a:lvl1pPr>
          </a:lstStyle>
          <a:p>
            <a:pPr lvl="0"/>
            <a:r>
              <a:rPr lang="en-GB"/>
              <a:t>Type here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882F6B7A-A9BC-F047-9AC2-D060F537062C}"/>
              </a:ext>
            </a:extLst>
          </p:cNvPr>
          <p:cNvSpPr/>
          <p:nvPr userDrawn="1"/>
        </p:nvSpPr>
        <p:spPr>
          <a:xfrm>
            <a:off x="7536791" y="1908533"/>
            <a:ext cx="1024527" cy="1014153"/>
          </a:xfrm>
          <a:prstGeom prst="rect">
            <a:avLst/>
          </a:prstGeom>
          <a:solidFill>
            <a:srgbClr val="F7E8C9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>
                <a:solidFill>
                  <a:srgbClr val="ED8017"/>
                </a:solidFill>
                <a:latin typeface="+mj-lt"/>
              </a:rPr>
              <a:t>4</a:t>
            </a:r>
            <a:endParaRPr lang="en-GB" sz="4800">
              <a:solidFill>
                <a:srgbClr val="ED8017"/>
              </a:solidFill>
              <a:latin typeface="+mj-lt"/>
            </a:endParaRPr>
          </a:p>
        </p:txBody>
      </p:sp>
      <p:sp>
        <p:nvSpPr>
          <p:cNvPr id="16" name="Text Placeholder 68">
            <a:extLst>
              <a:ext uri="{FF2B5EF4-FFF2-40B4-BE49-F238E27FC236}">
                <a16:creationId xmlns:a16="http://schemas.microsoft.com/office/drawing/2014/main" id="{266CDEC9-3372-3B79-53E1-A1CDFB151DF5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7037972" y="3282681"/>
            <a:ext cx="2022164" cy="48922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>
                <a:solidFill>
                  <a:srgbClr val="15315A"/>
                </a:solidFill>
                <a:latin typeface="+mj-lt"/>
              </a:defRPr>
            </a:lvl1pPr>
          </a:lstStyle>
          <a:p>
            <a:pPr lvl="0"/>
            <a:r>
              <a:rPr lang="en-GB"/>
              <a:t>Type here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6DB2F478-58CA-8D56-D6AB-463346C20E7E}"/>
              </a:ext>
            </a:extLst>
          </p:cNvPr>
          <p:cNvSpPr/>
          <p:nvPr userDrawn="1"/>
        </p:nvSpPr>
        <p:spPr>
          <a:xfrm>
            <a:off x="1316343" y="4251407"/>
            <a:ext cx="1024527" cy="1014153"/>
          </a:xfrm>
          <a:prstGeom prst="rect">
            <a:avLst/>
          </a:prstGeom>
          <a:solidFill>
            <a:srgbClr val="F7E8C9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>
                <a:solidFill>
                  <a:srgbClr val="ED8017"/>
                </a:solidFill>
                <a:latin typeface="+mj-lt"/>
              </a:rPr>
              <a:t>6</a:t>
            </a:r>
            <a:endParaRPr lang="en-GB" sz="4800">
              <a:solidFill>
                <a:srgbClr val="ED8017"/>
              </a:solidFill>
              <a:latin typeface="+mj-lt"/>
            </a:endParaRPr>
          </a:p>
        </p:txBody>
      </p:sp>
      <p:sp>
        <p:nvSpPr>
          <p:cNvPr id="27" name="Text Placeholder 68">
            <a:extLst>
              <a:ext uri="{FF2B5EF4-FFF2-40B4-BE49-F238E27FC236}">
                <a16:creationId xmlns:a16="http://schemas.microsoft.com/office/drawing/2014/main" id="{F1C90DAB-2C33-77AF-488F-48FAC2F6BD4A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817524" y="5625555"/>
            <a:ext cx="2022164" cy="48922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>
                <a:solidFill>
                  <a:srgbClr val="15315A"/>
                </a:solidFill>
                <a:latin typeface="+mj-lt"/>
              </a:defRPr>
            </a:lvl1pPr>
          </a:lstStyle>
          <a:p>
            <a:pPr lvl="0"/>
            <a:r>
              <a:rPr lang="en-GB"/>
              <a:t>Type here</a:t>
            </a: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5BC81AA1-A4D5-6F50-88C9-65B32BDBDB2E}"/>
              </a:ext>
            </a:extLst>
          </p:cNvPr>
          <p:cNvSpPr/>
          <p:nvPr userDrawn="1"/>
        </p:nvSpPr>
        <p:spPr>
          <a:xfrm>
            <a:off x="3382897" y="4251407"/>
            <a:ext cx="1024527" cy="1014153"/>
          </a:xfrm>
          <a:prstGeom prst="rect">
            <a:avLst/>
          </a:prstGeom>
          <a:solidFill>
            <a:srgbClr val="F7E8C9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>
                <a:solidFill>
                  <a:srgbClr val="ED8017"/>
                </a:solidFill>
                <a:latin typeface="+mj-lt"/>
              </a:rPr>
              <a:t>7</a:t>
            </a:r>
            <a:endParaRPr lang="en-GB" sz="4800">
              <a:solidFill>
                <a:srgbClr val="ED8017"/>
              </a:solidFill>
              <a:latin typeface="+mj-lt"/>
            </a:endParaRPr>
          </a:p>
        </p:txBody>
      </p:sp>
      <p:sp>
        <p:nvSpPr>
          <p:cNvPr id="29" name="Text Placeholder 68">
            <a:extLst>
              <a:ext uri="{FF2B5EF4-FFF2-40B4-BE49-F238E27FC236}">
                <a16:creationId xmlns:a16="http://schemas.microsoft.com/office/drawing/2014/main" id="{2C8EC35A-87D5-2547-C317-910C2AC12407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2884078" y="5625555"/>
            <a:ext cx="2022164" cy="48922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>
                <a:solidFill>
                  <a:srgbClr val="15315A"/>
                </a:solidFill>
                <a:latin typeface="+mj-lt"/>
              </a:defRPr>
            </a:lvl1pPr>
          </a:lstStyle>
          <a:p>
            <a:pPr lvl="0"/>
            <a:r>
              <a:rPr lang="en-GB"/>
              <a:t>Type here</a:t>
            </a: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07263D63-2DF6-AB60-34FC-FF95239D7886}"/>
              </a:ext>
            </a:extLst>
          </p:cNvPr>
          <p:cNvSpPr/>
          <p:nvPr userDrawn="1"/>
        </p:nvSpPr>
        <p:spPr>
          <a:xfrm>
            <a:off x="5458276" y="4251407"/>
            <a:ext cx="1024527" cy="1014153"/>
          </a:xfrm>
          <a:prstGeom prst="rect">
            <a:avLst/>
          </a:prstGeom>
          <a:solidFill>
            <a:srgbClr val="F7E8C9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>
                <a:solidFill>
                  <a:srgbClr val="ED8017"/>
                </a:solidFill>
                <a:latin typeface="+mj-lt"/>
              </a:rPr>
              <a:t>8</a:t>
            </a:r>
            <a:endParaRPr lang="en-GB" sz="4800">
              <a:solidFill>
                <a:srgbClr val="ED8017"/>
              </a:solidFill>
              <a:latin typeface="+mj-lt"/>
            </a:endParaRPr>
          </a:p>
        </p:txBody>
      </p:sp>
      <p:sp>
        <p:nvSpPr>
          <p:cNvPr id="31" name="Text Placeholder 68">
            <a:extLst>
              <a:ext uri="{FF2B5EF4-FFF2-40B4-BE49-F238E27FC236}">
                <a16:creationId xmlns:a16="http://schemas.microsoft.com/office/drawing/2014/main" id="{152EF4F0-0ED0-F96F-FFF0-3DE1F7A103A9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4959457" y="5625555"/>
            <a:ext cx="2022164" cy="48922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>
                <a:solidFill>
                  <a:srgbClr val="15315A"/>
                </a:solidFill>
                <a:latin typeface="+mj-lt"/>
              </a:defRPr>
            </a:lvl1pPr>
          </a:lstStyle>
          <a:p>
            <a:pPr lvl="0"/>
            <a:r>
              <a:rPr lang="en-GB"/>
              <a:t>Type here</a:t>
            </a: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F566918A-2ABC-86D0-8204-3CD5A97864CA}"/>
              </a:ext>
            </a:extLst>
          </p:cNvPr>
          <p:cNvSpPr/>
          <p:nvPr userDrawn="1"/>
        </p:nvSpPr>
        <p:spPr>
          <a:xfrm>
            <a:off x="7536791" y="4251407"/>
            <a:ext cx="1024527" cy="1014153"/>
          </a:xfrm>
          <a:prstGeom prst="rect">
            <a:avLst/>
          </a:prstGeom>
          <a:solidFill>
            <a:srgbClr val="F7E8C9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>
                <a:solidFill>
                  <a:srgbClr val="ED8017"/>
                </a:solidFill>
                <a:latin typeface="+mj-lt"/>
              </a:rPr>
              <a:t>9</a:t>
            </a:r>
            <a:endParaRPr lang="en-GB" sz="4800">
              <a:solidFill>
                <a:srgbClr val="ED8017"/>
              </a:solidFill>
              <a:latin typeface="+mj-lt"/>
            </a:endParaRPr>
          </a:p>
        </p:txBody>
      </p:sp>
      <p:sp>
        <p:nvSpPr>
          <p:cNvPr id="33" name="Text Placeholder 68">
            <a:extLst>
              <a:ext uri="{FF2B5EF4-FFF2-40B4-BE49-F238E27FC236}">
                <a16:creationId xmlns:a16="http://schemas.microsoft.com/office/drawing/2014/main" id="{A5AAAD25-5063-CE43-C099-FAA311328548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7037972" y="5625555"/>
            <a:ext cx="2022164" cy="48922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>
                <a:solidFill>
                  <a:srgbClr val="15315A"/>
                </a:solidFill>
                <a:latin typeface="+mj-lt"/>
              </a:defRPr>
            </a:lvl1pPr>
          </a:lstStyle>
          <a:p>
            <a:pPr lvl="0"/>
            <a:r>
              <a:rPr lang="en-GB"/>
              <a:t>Type here</a:t>
            </a: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B81903BE-898F-690A-B430-C423C1CFB184}"/>
              </a:ext>
            </a:extLst>
          </p:cNvPr>
          <p:cNvSpPr/>
          <p:nvPr userDrawn="1"/>
        </p:nvSpPr>
        <p:spPr>
          <a:xfrm>
            <a:off x="9587533" y="1908533"/>
            <a:ext cx="1024527" cy="1014153"/>
          </a:xfrm>
          <a:prstGeom prst="rect">
            <a:avLst/>
          </a:prstGeom>
          <a:solidFill>
            <a:srgbClr val="F7E8C9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>
                <a:solidFill>
                  <a:srgbClr val="ED8017"/>
                </a:solidFill>
                <a:latin typeface="+mj-lt"/>
              </a:rPr>
              <a:t>5</a:t>
            </a:r>
            <a:endParaRPr lang="en-GB" sz="4800">
              <a:solidFill>
                <a:srgbClr val="ED8017"/>
              </a:solidFill>
              <a:latin typeface="+mj-lt"/>
            </a:endParaRPr>
          </a:p>
        </p:txBody>
      </p:sp>
      <p:sp>
        <p:nvSpPr>
          <p:cNvPr id="36" name="Text Placeholder 68">
            <a:extLst>
              <a:ext uri="{FF2B5EF4-FFF2-40B4-BE49-F238E27FC236}">
                <a16:creationId xmlns:a16="http://schemas.microsoft.com/office/drawing/2014/main" id="{86F3E076-C774-E13F-3C3A-63567970B580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9088714" y="3282681"/>
            <a:ext cx="2022164" cy="48922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>
                <a:solidFill>
                  <a:srgbClr val="15315A"/>
                </a:solidFill>
                <a:latin typeface="+mj-lt"/>
              </a:defRPr>
            </a:lvl1pPr>
          </a:lstStyle>
          <a:p>
            <a:pPr lvl="0"/>
            <a:r>
              <a:rPr lang="en-GB"/>
              <a:t>Type here</a:t>
            </a: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1DA9061F-028E-D5B6-A707-779354A23D80}"/>
              </a:ext>
            </a:extLst>
          </p:cNvPr>
          <p:cNvSpPr/>
          <p:nvPr userDrawn="1"/>
        </p:nvSpPr>
        <p:spPr>
          <a:xfrm>
            <a:off x="9587533" y="4251407"/>
            <a:ext cx="1024527" cy="1014153"/>
          </a:xfrm>
          <a:prstGeom prst="rect">
            <a:avLst/>
          </a:prstGeom>
          <a:solidFill>
            <a:srgbClr val="F7E8C9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>
                <a:solidFill>
                  <a:srgbClr val="ED8017"/>
                </a:solidFill>
                <a:latin typeface="+mj-lt"/>
              </a:rPr>
              <a:t>10</a:t>
            </a:r>
            <a:endParaRPr lang="en-GB" sz="4800">
              <a:solidFill>
                <a:srgbClr val="ED8017"/>
              </a:solidFill>
              <a:latin typeface="+mj-lt"/>
            </a:endParaRPr>
          </a:p>
        </p:txBody>
      </p:sp>
      <p:sp>
        <p:nvSpPr>
          <p:cNvPr id="38" name="Text Placeholder 68">
            <a:extLst>
              <a:ext uri="{FF2B5EF4-FFF2-40B4-BE49-F238E27FC236}">
                <a16:creationId xmlns:a16="http://schemas.microsoft.com/office/drawing/2014/main" id="{7D45332A-DECF-82B0-24DB-65FCDE05E968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9088714" y="5625555"/>
            <a:ext cx="2022164" cy="48922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>
                <a:solidFill>
                  <a:srgbClr val="15315A"/>
                </a:solidFill>
                <a:latin typeface="+mj-lt"/>
              </a:defRPr>
            </a:lvl1pPr>
          </a:lstStyle>
          <a:p>
            <a:pPr lvl="0"/>
            <a:r>
              <a:rPr lang="en-GB"/>
              <a:t>Type here</a:t>
            </a:r>
          </a:p>
        </p:txBody>
      </p:sp>
    </p:spTree>
    <p:extLst>
      <p:ext uri="{BB962C8B-B14F-4D97-AF65-F5344CB8AC3E}">
        <p14:creationId xmlns:p14="http://schemas.microsoft.com/office/powerpoint/2010/main" val="6792356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8636C0E8-727D-795E-138B-94A81A48A6C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545" b="21356"/>
          <a:stretch/>
        </p:blipFill>
        <p:spPr>
          <a:xfrm>
            <a:off x="0" y="2410689"/>
            <a:ext cx="12192000" cy="2361508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ACF60843-D5D0-CDFD-E704-A4B8C37591CF}"/>
              </a:ext>
            </a:extLst>
          </p:cNvPr>
          <p:cNvSpPr/>
          <p:nvPr userDrawn="1"/>
        </p:nvSpPr>
        <p:spPr>
          <a:xfrm>
            <a:off x="0" y="2410689"/>
            <a:ext cx="12192000" cy="2361507"/>
          </a:xfrm>
          <a:prstGeom prst="rect">
            <a:avLst/>
          </a:prstGeom>
          <a:gradFill flip="none" rotWithShape="1">
            <a:gsLst>
              <a:gs pos="19000">
                <a:srgbClr val="7F543E">
                  <a:alpha val="73593"/>
                </a:srgbClr>
              </a:gs>
              <a:gs pos="45000">
                <a:srgbClr val="EE7820">
                  <a:alpha val="74000"/>
                </a:srgbClr>
              </a:gs>
              <a:gs pos="6000">
                <a:srgbClr val="16315B">
                  <a:alpha val="74115"/>
                </a:srgbClr>
              </a:gs>
              <a:gs pos="99000">
                <a:srgbClr val="F8B33D">
                  <a:alpha val="73992"/>
                </a:srgbClr>
              </a:gs>
            </a:gsLst>
            <a:lin ang="81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 descr="A picture containing light, night&#10;&#10;Description automatically generated">
            <a:extLst>
              <a:ext uri="{FF2B5EF4-FFF2-40B4-BE49-F238E27FC236}">
                <a16:creationId xmlns:a16="http://schemas.microsoft.com/office/drawing/2014/main" id="{BE5242CA-A85D-A5BB-7E92-780FB72BC4C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alphaModFix amt="2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280" t="45089" r="1" b="11725"/>
          <a:stretch/>
        </p:blipFill>
        <p:spPr>
          <a:xfrm>
            <a:off x="-318359" y="2904972"/>
            <a:ext cx="10933844" cy="2896445"/>
          </a:xfrm>
          <a:prstGeom prst="rect">
            <a:avLst/>
          </a:prstGeom>
          <a:effectLst/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14A62C0A-1C1E-D04E-8DAE-F1CCE4C8BF3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125" r="9855"/>
          <a:stretch/>
        </p:blipFill>
        <p:spPr>
          <a:xfrm>
            <a:off x="9972772" y="-287448"/>
            <a:ext cx="2418080" cy="2146300"/>
          </a:xfrm>
          <a:prstGeom prst="rect">
            <a:avLst/>
          </a:prstGeom>
        </p:spPr>
      </p:pic>
      <p:pic>
        <p:nvPicPr>
          <p:cNvPr id="8" name="Graphic 7">
            <a:extLst>
              <a:ext uri="{FF2B5EF4-FFF2-40B4-BE49-F238E27FC236}">
                <a16:creationId xmlns:a16="http://schemas.microsoft.com/office/drawing/2014/main" id="{D00B79D4-16F1-4BC7-B2B7-319740541F6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 r="75161"/>
          <a:stretch/>
        </p:blipFill>
        <p:spPr>
          <a:xfrm>
            <a:off x="11309570" y="411352"/>
            <a:ext cx="368591" cy="639149"/>
          </a:xfrm>
          <a:prstGeom prst="rect">
            <a:avLst/>
          </a:prstGeom>
        </p:spPr>
      </p:pic>
      <p:sp>
        <p:nvSpPr>
          <p:cNvPr id="15" name="Title 1">
            <a:extLst>
              <a:ext uri="{FF2B5EF4-FFF2-40B4-BE49-F238E27FC236}">
                <a16:creationId xmlns:a16="http://schemas.microsoft.com/office/drawing/2014/main" id="{A6BD2644-BCD1-274B-A0E9-AAAC5D3ADB8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71350" y="312268"/>
            <a:ext cx="8278276" cy="439749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2400" b="1" i="0">
                <a:gradFill>
                  <a:gsLst>
                    <a:gs pos="1000">
                      <a:srgbClr val="16315B"/>
                    </a:gs>
                    <a:gs pos="73000">
                      <a:srgbClr val="F27A20"/>
                    </a:gs>
                    <a:gs pos="100000">
                      <a:srgbClr val="F5981F">
                        <a:lumMod val="93922"/>
                      </a:srgbClr>
                    </a:gs>
                  </a:gsLst>
                  <a:lin ang="3600000" scaled="0"/>
                </a:gradFill>
                <a:latin typeface="Montserrat" pitchFamily="2" charset="77"/>
              </a:defRPr>
            </a:lvl1pPr>
          </a:lstStyle>
          <a:p>
            <a:r>
              <a:rPr lang="en-GB"/>
              <a:t>AGENDA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F05F657B-5364-9B4F-869E-B0347EEE85A6}"/>
              </a:ext>
            </a:extLst>
          </p:cNvPr>
          <p:cNvSpPr txBox="1"/>
          <p:nvPr userDrawn="1"/>
        </p:nvSpPr>
        <p:spPr>
          <a:xfrm>
            <a:off x="10317280" y="7099132"/>
            <a:ext cx="57341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400" kern="1200">
                <a:solidFill>
                  <a:srgbClr val="15315A"/>
                </a:solidFill>
                <a:latin typeface="Montserrat" panose="00000500000000000000" pitchFamily="2" charset="0"/>
                <a:ea typeface="+mn-ea"/>
                <a:cs typeface="+mn-cs"/>
              </a:rPr>
              <a:t>| </a:t>
            </a:r>
            <a:fld id="{638BE22F-B459-4E34-8929-1FA9739FF5FF}" type="slidenum">
              <a:rPr lang="en-GB" sz="1400" kern="1200" smtClean="0">
                <a:solidFill>
                  <a:srgbClr val="15315A"/>
                </a:solidFill>
                <a:latin typeface="Montserrat" panose="00000500000000000000" pitchFamily="2" charset="0"/>
                <a:ea typeface="+mn-ea"/>
                <a:cs typeface="+mn-cs"/>
              </a:rPr>
              <a:pPr/>
              <a:t>‹#›</a:t>
            </a:fld>
            <a:endParaRPr lang="en-GB" sz="1400">
              <a:solidFill>
                <a:srgbClr val="15315A"/>
              </a:solidFill>
            </a:endParaRP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55E13B21-E7D5-6AB7-258D-13219061A3C6}"/>
              </a:ext>
            </a:extLst>
          </p:cNvPr>
          <p:cNvSpPr/>
          <p:nvPr userDrawn="1"/>
        </p:nvSpPr>
        <p:spPr>
          <a:xfrm>
            <a:off x="1316343" y="1908533"/>
            <a:ext cx="1024527" cy="1014153"/>
          </a:xfrm>
          <a:prstGeom prst="rect">
            <a:avLst/>
          </a:prstGeom>
          <a:solidFill>
            <a:srgbClr val="F7E8C9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>
                <a:solidFill>
                  <a:srgbClr val="ED8017"/>
                </a:solidFill>
                <a:latin typeface="+mj-lt"/>
              </a:rPr>
              <a:t>1</a:t>
            </a:r>
            <a:endParaRPr lang="en-GB" sz="4800">
              <a:solidFill>
                <a:srgbClr val="ED8017"/>
              </a:solidFill>
              <a:latin typeface="+mj-lt"/>
            </a:endParaRPr>
          </a:p>
        </p:txBody>
      </p:sp>
      <p:sp>
        <p:nvSpPr>
          <p:cNvPr id="69" name="Text Placeholder 68">
            <a:extLst>
              <a:ext uri="{FF2B5EF4-FFF2-40B4-BE49-F238E27FC236}">
                <a16:creationId xmlns:a16="http://schemas.microsoft.com/office/drawing/2014/main" id="{C3C606B4-31CB-74BA-6719-24C76323D22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17524" y="3282681"/>
            <a:ext cx="2022164" cy="48922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>
                <a:solidFill>
                  <a:srgbClr val="15315A"/>
                </a:solidFill>
                <a:latin typeface="+mj-lt"/>
              </a:defRPr>
            </a:lvl1pPr>
          </a:lstStyle>
          <a:p>
            <a:pPr lvl="0"/>
            <a:r>
              <a:rPr lang="en-GB"/>
              <a:t>Type here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9A589DB2-5967-5CD9-92EB-252E51276CB1}"/>
              </a:ext>
            </a:extLst>
          </p:cNvPr>
          <p:cNvSpPr/>
          <p:nvPr userDrawn="1"/>
        </p:nvSpPr>
        <p:spPr>
          <a:xfrm>
            <a:off x="3382897" y="1908533"/>
            <a:ext cx="1024527" cy="1014153"/>
          </a:xfrm>
          <a:prstGeom prst="rect">
            <a:avLst/>
          </a:prstGeom>
          <a:solidFill>
            <a:srgbClr val="F7E8C9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>
                <a:solidFill>
                  <a:srgbClr val="ED8017"/>
                </a:solidFill>
                <a:latin typeface="+mj-lt"/>
              </a:rPr>
              <a:t>2</a:t>
            </a:r>
            <a:endParaRPr lang="en-GB" sz="4800">
              <a:solidFill>
                <a:srgbClr val="ED8017"/>
              </a:solidFill>
              <a:latin typeface="+mj-lt"/>
            </a:endParaRPr>
          </a:p>
        </p:txBody>
      </p:sp>
      <p:sp>
        <p:nvSpPr>
          <p:cNvPr id="4" name="Text Placeholder 68">
            <a:extLst>
              <a:ext uri="{FF2B5EF4-FFF2-40B4-BE49-F238E27FC236}">
                <a16:creationId xmlns:a16="http://schemas.microsoft.com/office/drawing/2014/main" id="{D9BC084B-BCCF-A9CE-8D12-873C5ABFF1CC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2884078" y="3282681"/>
            <a:ext cx="2022164" cy="48922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>
                <a:solidFill>
                  <a:srgbClr val="15315A"/>
                </a:solidFill>
                <a:latin typeface="+mj-lt"/>
              </a:defRPr>
            </a:lvl1pPr>
          </a:lstStyle>
          <a:p>
            <a:pPr lvl="0"/>
            <a:r>
              <a:rPr lang="en-GB"/>
              <a:t>Type here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E28B2F1-7E81-DDFD-8758-3CCC82C617E1}"/>
              </a:ext>
            </a:extLst>
          </p:cNvPr>
          <p:cNvSpPr/>
          <p:nvPr userDrawn="1"/>
        </p:nvSpPr>
        <p:spPr>
          <a:xfrm>
            <a:off x="5458276" y="1908533"/>
            <a:ext cx="1024527" cy="1014153"/>
          </a:xfrm>
          <a:prstGeom prst="rect">
            <a:avLst/>
          </a:prstGeom>
          <a:solidFill>
            <a:srgbClr val="F7E8C9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>
                <a:solidFill>
                  <a:srgbClr val="ED8017"/>
                </a:solidFill>
                <a:latin typeface="+mj-lt"/>
              </a:rPr>
              <a:t>3</a:t>
            </a:r>
            <a:endParaRPr lang="en-GB" sz="4800">
              <a:solidFill>
                <a:srgbClr val="ED8017"/>
              </a:solidFill>
              <a:latin typeface="+mj-lt"/>
            </a:endParaRPr>
          </a:p>
        </p:txBody>
      </p:sp>
      <p:sp>
        <p:nvSpPr>
          <p:cNvPr id="12" name="Text Placeholder 68">
            <a:extLst>
              <a:ext uri="{FF2B5EF4-FFF2-40B4-BE49-F238E27FC236}">
                <a16:creationId xmlns:a16="http://schemas.microsoft.com/office/drawing/2014/main" id="{CC842440-1BD3-0E42-6D7F-161AD339881F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4959457" y="3282681"/>
            <a:ext cx="2022164" cy="48922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>
                <a:solidFill>
                  <a:srgbClr val="15315A"/>
                </a:solidFill>
                <a:latin typeface="+mj-lt"/>
              </a:defRPr>
            </a:lvl1pPr>
          </a:lstStyle>
          <a:p>
            <a:pPr lvl="0"/>
            <a:r>
              <a:rPr lang="en-GB"/>
              <a:t>Type here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882F6B7A-A9BC-F047-9AC2-D060F537062C}"/>
              </a:ext>
            </a:extLst>
          </p:cNvPr>
          <p:cNvSpPr/>
          <p:nvPr userDrawn="1"/>
        </p:nvSpPr>
        <p:spPr>
          <a:xfrm>
            <a:off x="7536791" y="1908533"/>
            <a:ext cx="1024527" cy="1014153"/>
          </a:xfrm>
          <a:prstGeom prst="rect">
            <a:avLst/>
          </a:prstGeom>
          <a:solidFill>
            <a:srgbClr val="F7E8C9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>
                <a:solidFill>
                  <a:srgbClr val="ED8017"/>
                </a:solidFill>
                <a:latin typeface="+mj-lt"/>
              </a:rPr>
              <a:t>4</a:t>
            </a:r>
            <a:endParaRPr lang="en-GB" sz="4800">
              <a:solidFill>
                <a:srgbClr val="ED8017"/>
              </a:solidFill>
              <a:latin typeface="+mj-lt"/>
            </a:endParaRPr>
          </a:p>
        </p:txBody>
      </p:sp>
      <p:sp>
        <p:nvSpPr>
          <p:cNvPr id="16" name="Text Placeholder 68">
            <a:extLst>
              <a:ext uri="{FF2B5EF4-FFF2-40B4-BE49-F238E27FC236}">
                <a16:creationId xmlns:a16="http://schemas.microsoft.com/office/drawing/2014/main" id="{266CDEC9-3372-3B79-53E1-A1CDFB151DF5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7037972" y="3282681"/>
            <a:ext cx="2022164" cy="48922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>
                <a:solidFill>
                  <a:srgbClr val="15315A"/>
                </a:solidFill>
                <a:latin typeface="+mj-lt"/>
              </a:defRPr>
            </a:lvl1pPr>
          </a:lstStyle>
          <a:p>
            <a:pPr lvl="0"/>
            <a:r>
              <a:rPr lang="en-GB"/>
              <a:t>Type here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6DB2F478-58CA-8D56-D6AB-463346C20E7E}"/>
              </a:ext>
            </a:extLst>
          </p:cNvPr>
          <p:cNvSpPr/>
          <p:nvPr userDrawn="1"/>
        </p:nvSpPr>
        <p:spPr>
          <a:xfrm>
            <a:off x="1316343" y="4251407"/>
            <a:ext cx="1024527" cy="1014153"/>
          </a:xfrm>
          <a:prstGeom prst="rect">
            <a:avLst/>
          </a:prstGeom>
          <a:solidFill>
            <a:srgbClr val="F7E8C9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>
                <a:solidFill>
                  <a:srgbClr val="ED8017"/>
                </a:solidFill>
                <a:latin typeface="+mj-lt"/>
              </a:rPr>
              <a:t>6</a:t>
            </a:r>
            <a:endParaRPr lang="en-GB" sz="4800">
              <a:solidFill>
                <a:srgbClr val="ED8017"/>
              </a:solidFill>
              <a:latin typeface="+mj-lt"/>
            </a:endParaRPr>
          </a:p>
        </p:txBody>
      </p:sp>
      <p:sp>
        <p:nvSpPr>
          <p:cNvPr id="27" name="Text Placeholder 68">
            <a:extLst>
              <a:ext uri="{FF2B5EF4-FFF2-40B4-BE49-F238E27FC236}">
                <a16:creationId xmlns:a16="http://schemas.microsoft.com/office/drawing/2014/main" id="{F1C90DAB-2C33-77AF-488F-48FAC2F6BD4A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817524" y="5625555"/>
            <a:ext cx="2022164" cy="48922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>
                <a:solidFill>
                  <a:srgbClr val="15315A"/>
                </a:solidFill>
                <a:latin typeface="+mj-lt"/>
              </a:defRPr>
            </a:lvl1pPr>
          </a:lstStyle>
          <a:p>
            <a:pPr lvl="0"/>
            <a:r>
              <a:rPr lang="en-GB"/>
              <a:t>Type here</a:t>
            </a: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5BC81AA1-A4D5-6F50-88C9-65B32BDBDB2E}"/>
              </a:ext>
            </a:extLst>
          </p:cNvPr>
          <p:cNvSpPr/>
          <p:nvPr userDrawn="1"/>
        </p:nvSpPr>
        <p:spPr>
          <a:xfrm>
            <a:off x="3382897" y="4251407"/>
            <a:ext cx="1024527" cy="1014153"/>
          </a:xfrm>
          <a:prstGeom prst="rect">
            <a:avLst/>
          </a:prstGeom>
          <a:solidFill>
            <a:srgbClr val="F7E8C9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>
                <a:solidFill>
                  <a:srgbClr val="ED8017"/>
                </a:solidFill>
                <a:latin typeface="+mj-lt"/>
              </a:rPr>
              <a:t>7</a:t>
            </a:r>
            <a:endParaRPr lang="en-GB" sz="4800">
              <a:solidFill>
                <a:srgbClr val="ED8017"/>
              </a:solidFill>
              <a:latin typeface="+mj-lt"/>
            </a:endParaRPr>
          </a:p>
        </p:txBody>
      </p:sp>
      <p:sp>
        <p:nvSpPr>
          <p:cNvPr id="29" name="Text Placeholder 68">
            <a:extLst>
              <a:ext uri="{FF2B5EF4-FFF2-40B4-BE49-F238E27FC236}">
                <a16:creationId xmlns:a16="http://schemas.microsoft.com/office/drawing/2014/main" id="{2C8EC35A-87D5-2547-C317-910C2AC12407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2884078" y="5625555"/>
            <a:ext cx="2022164" cy="48922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>
                <a:solidFill>
                  <a:srgbClr val="15315A"/>
                </a:solidFill>
                <a:latin typeface="+mj-lt"/>
              </a:defRPr>
            </a:lvl1pPr>
          </a:lstStyle>
          <a:p>
            <a:pPr lvl="0"/>
            <a:r>
              <a:rPr lang="en-GB"/>
              <a:t>Type here</a:t>
            </a: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07263D63-2DF6-AB60-34FC-FF95239D7886}"/>
              </a:ext>
            </a:extLst>
          </p:cNvPr>
          <p:cNvSpPr/>
          <p:nvPr userDrawn="1"/>
        </p:nvSpPr>
        <p:spPr>
          <a:xfrm>
            <a:off x="5458276" y="4251407"/>
            <a:ext cx="1024527" cy="1014153"/>
          </a:xfrm>
          <a:prstGeom prst="rect">
            <a:avLst/>
          </a:prstGeom>
          <a:solidFill>
            <a:srgbClr val="F7E8C9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>
                <a:solidFill>
                  <a:srgbClr val="ED8017"/>
                </a:solidFill>
                <a:latin typeface="+mj-lt"/>
              </a:rPr>
              <a:t>8</a:t>
            </a:r>
            <a:endParaRPr lang="en-GB" sz="4800">
              <a:solidFill>
                <a:srgbClr val="ED8017"/>
              </a:solidFill>
              <a:latin typeface="+mj-lt"/>
            </a:endParaRPr>
          </a:p>
        </p:txBody>
      </p:sp>
      <p:sp>
        <p:nvSpPr>
          <p:cNvPr id="31" name="Text Placeholder 68">
            <a:extLst>
              <a:ext uri="{FF2B5EF4-FFF2-40B4-BE49-F238E27FC236}">
                <a16:creationId xmlns:a16="http://schemas.microsoft.com/office/drawing/2014/main" id="{152EF4F0-0ED0-F96F-FFF0-3DE1F7A103A9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4959457" y="5625555"/>
            <a:ext cx="2022164" cy="48922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>
                <a:solidFill>
                  <a:srgbClr val="15315A"/>
                </a:solidFill>
                <a:latin typeface="+mj-lt"/>
              </a:defRPr>
            </a:lvl1pPr>
          </a:lstStyle>
          <a:p>
            <a:pPr lvl="0"/>
            <a:r>
              <a:rPr lang="en-GB"/>
              <a:t>Type here</a:t>
            </a: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F566918A-2ABC-86D0-8204-3CD5A97864CA}"/>
              </a:ext>
            </a:extLst>
          </p:cNvPr>
          <p:cNvSpPr/>
          <p:nvPr userDrawn="1"/>
        </p:nvSpPr>
        <p:spPr>
          <a:xfrm>
            <a:off x="7536791" y="4251407"/>
            <a:ext cx="1024527" cy="1014153"/>
          </a:xfrm>
          <a:prstGeom prst="rect">
            <a:avLst/>
          </a:prstGeom>
          <a:solidFill>
            <a:srgbClr val="F7E8C9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>
                <a:solidFill>
                  <a:srgbClr val="ED8017"/>
                </a:solidFill>
                <a:latin typeface="+mj-lt"/>
              </a:rPr>
              <a:t>9</a:t>
            </a:r>
            <a:endParaRPr lang="en-GB" sz="4800">
              <a:solidFill>
                <a:srgbClr val="ED8017"/>
              </a:solidFill>
              <a:latin typeface="+mj-lt"/>
            </a:endParaRPr>
          </a:p>
        </p:txBody>
      </p:sp>
      <p:sp>
        <p:nvSpPr>
          <p:cNvPr id="33" name="Text Placeholder 68">
            <a:extLst>
              <a:ext uri="{FF2B5EF4-FFF2-40B4-BE49-F238E27FC236}">
                <a16:creationId xmlns:a16="http://schemas.microsoft.com/office/drawing/2014/main" id="{A5AAAD25-5063-CE43-C099-FAA311328548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7037972" y="5625555"/>
            <a:ext cx="2022164" cy="48922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>
                <a:solidFill>
                  <a:srgbClr val="15315A"/>
                </a:solidFill>
                <a:latin typeface="+mj-lt"/>
              </a:defRPr>
            </a:lvl1pPr>
          </a:lstStyle>
          <a:p>
            <a:pPr lvl="0"/>
            <a:r>
              <a:rPr lang="en-GB"/>
              <a:t>Type here</a:t>
            </a: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B81903BE-898F-690A-B430-C423C1CFB184}"/>
              </a:ext>
            </a:extLst>
          </p:cNvPr>
          <p:cNvSpPr/>
          <p:nvPr userDrawn="1"/>
        </p:nvSpPr>
        <p:spPr>
          <a:xfrm>
            <a:off x="9587533" y="1908533"/>
            <a:ext cx="1024527" cy="1014153"/>
          </a:xfrm>
          <a:prstGeom prst="rect">
            <a:avLst/>
          </a:prstGeom>
          <a:solidFill>
            <a:srgbClr val="F7E8C9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>
                <a:solidFill>
                  <a:srgbClr val="ED8017"/>
                </a:solidFill>
                <a:latin typeface="+mj-lt"/>
              </a:rPr>
              <a:t>5</a:t>
            </a:r>
            <a:endParaRPr lang="en-GB" sz="4800">
              <a:solidFill>
                <a:srgbClr val="ED8017"/>
              </a:solidFill>
              <a:latin typeface="+mj-lt"/>
            </a:endParaRPr>
          </a:p>
        </p:txBody>
      </p:sp>
      <p:sp>
        <p:nvSpPr>
          <p:cNvPr id="36" name="Text Placeholder 68">
            <a:extLst>
              <a:ext uri="{FF2B5EF4-FFF2-40B4-BE49-F238E27FC236}">
                <a16:creationId xmlns:a16="http://schemas.microsoft.com/office/drawing/2014/main" id="{86F3E076-C774-E13F-3C3A-63567970B580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9088714" y="3282681"/>
            <a:ext cx="2022164" cy="48922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>
                <a:solidFill>
                  <a:srgbClr val="15315A"/>
                </a:solidFill>
                <a:latin typeface="+mj-lt"/>
              </a:defRPr>
            </a:lvl1pPr>
          </a:lstStyle>
          <a:p>
            <a:pPr lvl="0"/>
            <a:r>
              <a:rPr lang="en-GB"/>
              <a:t>Type here</a:t>
            </a:r>
          </a:p>
        </p:txBody>
      </p:sp>
    </p:spTree>
    <p:extLst>
      <p:ext uri="{BB962C8B-B14F-4D97-AF65-F5344CB8AC3E}">
        <p14:creationId xmlns:p14="http://schemas.microsoft.com/office/powerpoint/2010/main" val="7946202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B2386F30-C6CA-43BA-BFD1-D3C0909EB5A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476643" y="5737952"/>
            <a:ext cx="5020364" cy="479968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1800"/>
            </a:lvl1pPr>
          </a:lstStyle>
          <a:p>
            <a:pPr algn="r"/>
            <a:r>
              <a:rPr lang="en-US" sz="1800">
                <a:solidFill>
                  <a:srgbClr val="F5981F"/>
                </a:solidFill>
              </a:rPr>
              <a:t>Email: </a:t>
            </a:r>
            <a:r>
              <a:rPr lang="en-US" sz="1800" err="1">
                <a:solidFill>
                  <a:srgbClr val="16315B"/>
                </a:solidFill>
              </a:rPr>
              <a:t>email.address@electralink.co.uk</a:t>
            </a:r>
            <a:endParaRPr lang="en-GB" sz="1800">
              <a:solidFill>
                <a:srgbClr val="16315B"/>
              </a:solidFill>
            </a:endParaRP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194A25AC-DE4E-1B60-D7B0-88AE4F34D29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447" r="10843"/>
          <a:stretch/>
        </p:blipFill>
        <p:spPr>
          <a:xfrm>
            <a:off x="0" y="0"/>
            <a:ext cx="6476642" cy="6870357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ADA86DBA-6FE1-264A-77E1-F6811852954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alphaModFix amt="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871"/>
          <a:stretch/>
        </p:blipFill>
        <p:spPr>
          <a:xfrm>
            <a:off x="0" y="0"/>
            <a:ext cx="6476643" cy="6870357"/>
          </a:xfrm>
          <a:prstGeom prst="rect">
            <a:avLst/>
          </a:prstGeom>
          <a:ln>
            <a:noFill/>
          </a:ln>
          <a:effectLst/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E114CE82-3B77-D3FD-9533-D8E4F7BC651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041734" y="2890236"/>
            <a:ext cx="4474861" cy="1237452"/>
          </a:xfrm>
          <a:prstGeom prst="rect">
            <a:avLst/>
          </a:prstGeom>
        </p:spPr>
        <p:txBody>
          <a:bodyPr>
            <a:noAutofit/>
          </a:bodyPr>
          <a:lstStyle>
            <a:lvl1pPr algn="r">
              <a:defRPr sz="3200" b="1" i="0">
                <a:gradFill>
                  <a:gsLst>
                    <a:gs pos="1000">
                      <a:srgbClr val="16315B"/>
                    </a:gs>
                    <a:gs pos="73000">
                      <a:srgbClr val="F27A20"/>
                    </a:gs>
                    <a:gs pos="100000">
                      <a:srgbClr val="F5981F">
                        <a:lumMod val="93922"/>
                      </a:srgbClr>
                    </a:gs>
                  </a:gsLst>
                  <a:lin ang="3600000" scaled="0"/>
                </a:gradFill>
                <a:latin typeface="Montserrat" pitchFamily="2" charset="77"/>
              </a:defRPr>
            </a:lvl1pPr>
          </a:lstStyle>
          <a:p>
            <a:r>
              <a:rPr lang="en-GB"/>
              <a:t>Section</a:t>
            </a:r>
            <a:br>
              <a:rPr lang="en-GB"/>
            </a:br>
            <a:r>
              <a:rPr lang="en-GB"/>
              <a:t>Header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82BA5CAC-E79E-77A7-CF70-AFAEF978E72E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042150" y="4425950"/>
            <a:ext cx="4454525" cy="402424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2200">
                <a:solidFill>
                  <a:srgbClr val="ED8017"/>
                </a:solidFill>
              </a:defRPr>
            </a:lvl1pPr>
          </a:lstStyle>
          <a:p>
            <a:pPr lvl="0"/>
            <a:r>
              <a:rPr lang="en-GB"/>
              <a:t>By Person Name</a:t>
            </a:r>
          </a:p>
        </p:txBody>
      </p:sp>
      <p:sp>
        <p:nvSpPr>
          <p:cNvPr id="10" name="Text Placeholder 8">
            <a:extLst>
              <a:ext uri="{FF2B5EF4-FFF2-40B4-BE49-F238E27FC236}">
                <a16:creationId xmlns:a16="http://schemas.microsoft.com/office/drawing/2014/main" id="{8BCC5310-E988-9CA5-B39D-A989347DE6B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042150" y="4938698"/>
            <a:ext cx="4454525" cy="402424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2200">
                <a:solidFill>
                  <a:srgbClr val="15315A"/>
                </a:solidFill>
              </a:defRPr>
            </a:lvl1pPr>
          </a:lstStyle>
          <a:p>
            <a:pPr lvl="0"/>
            <a:r>
              <a:rPr lang="en-GB"/>
              <a:t>Job Title - ElectraLink</a:t>
            </a:r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7935D28-1AE7-463C-B37E-CEADA7D976A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125" r="9855"/>
          <a:stretch/>
        </p:blipFill>
        <p:spPr>
          <a:xfrm>
            <a:off x="9972772" y="-35851"/>
            <a:ext cx="2418080" cy="2146300"/>
          </a:xfrm>
          <a:prstGeom prst="rect">
            <a:avLst/>
          </a:prstGeom>
        </p:spPr>
      </p:pic>
      <p:pic>
        <p:nvPicPr>
          <p:cNvPr id="5" name="Graphic 4">
            <a:extLst>
              <a:ext uri="{FF2B5EF4-FFF2-40B4-BE49-F238E27FC236}">
                <a16:creationId xmlns:a16="http://schemas.microsoft.com/office/drawing/2014/main" id="{6DB72590-74B2-3718-5BE1-92653EC1618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 r="75161"/>
          <a:stretch/>
        </p:blipFill>
        <p:spPr>
          <a:xfrm>
            <a:off x="11309570" y="411352"/>
            <a:ext cx="368591" cy="6391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03490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colou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icture containing sunset&#10;&#10;Description automatically generated">
            <a:extLst>
              <a:ext uri="{FF2B5EF4-FFF2-40B4-BE49-F238E27FC236}">
                <a16:creationId xmlns:a16="http://schemas.microsoft.com/office/drawing/2014/main" id="{A298BACB-9CEB-335D-FFFC-29478775E0A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52" r="21789"/>
          <a:stretch/>
        </p:blipFill>
        <p:spPr>
          <a:xfrm>
            <a:off x="0" y="0"/>
            <a:ext cx="12255132" cy="6858000"/>
          </a:xfrm>
          <a:prstGeom prst="rect">
            <a:avLst/>
          </a:prstGeom>
          <a:ln>
            <a:noFill/>
          </a:ln>
        </p:spPr>
      </p:pic>
      <p:sp>
        <p:nvSpPr>
          <p:cNvPr id="15" name="Title 1">
            <a:extLst>
              <a:ext uri="{FF2B5EF4-FFF2-40B4-BE49-F238E27FC236}">
                <a16:creationId xmlns:a16="http://schemas.microsoft.com/office/drawing/2014/main" id="{A6BD2644-BCD1-274B-A0E9-AAAC5D3ADB8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71350" y="312268"/>
            <a:ext cx="8278276" cy="439749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2400" b="1" i="0">
                <a:solidFill>
                  <a:schemeClr val="bg1"/>
                </a:solidFill>
                <a:latin typeface="Montserrat" pitchFamily="2" charset="77"/>
              </a:defRPr>
            </a:lvl1pPr>
          </a:lstStyle>
          <a:p>
            <a:r>
              <a:rPr lang="en-GB"/>
              <a:t>Heading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F05F657B-5364-9B4F-869E-B0347EEE85A6}"/>
              </a:ext>
            </a:extLst>
          </p:cNvPr>
          <p:cNvSpPr txBox="1"/>
          <p:nvPr userDrawn="1"/>
        </p:nvSpPr>
        <p:spPr>
          <a:xfrm>
            <a:off x="11212158" y="6354512"/>
            <a:ext cx="57341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400" kern="1200">
                <a:solidFill>
                  <a:schemeClr val="bg1"/>
                </a:solidFill>
                <a:latin typeface="Montserrat" panose="00000500000000000000" pitchFamily="2" charset="0"/>
                <a:ea typeface="+mn-ea"/>
                <a:cs typeface="+mn-cs"/>
              </a:rPr>
              <a:t>| </a:t>
            </a:r>
            <a:fld id="{638BE22F-B459-4E34-8929-1FA9739FF5FF}" type="slidenum">
              <a:rPr lang="en-GB" sz="1400" kern="1200" smtClean="0">
                <a:solidFill>
                  <a:schemeClr val="bg1"/>
                </a:solidFill>
                <a:latin typeface="Montserrat" panose="00000500000000000000" pitchFamily="2" charset="0"/>
                <a:ea typeface="+mn-ea"/>
                <a:cs typeface="+mn-cs"/>
              </a:rPr>
              <a:pPr/>
              <a:t>‹#›</a:t>
            </a:fld>
            <a:endParaRPr lang="en-GB" sz="1400">
              <a:solidFill>
                <a:schemeClr val="bg1"/>
              </a:solidFill>
            </a:endParaRPr>
          </a:p>
        </p:txBody>
      </p:sp>
      <p:pic>
        <p:nvPicPr>
          <p:cNvPr id="9" name="Picture 8" descr="A picture containing light, night&#10;&#10;Description automatically generated">
            <a:extLst>
              <a:ext uri="{FF2B5EF4-FFF2-40B4-BE49-F238E27FC236}">
                <a16:creationId xmlns:a16="http://schemas.microsoft.com/office/drawing/2014/main" id="{086E379E-807A-DAD5-30B0-E7F8DB6C6F0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alphaModFix amt="2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78"/>
          <a:stretch/>
        </p:blipFill>
        <p:spPr>
          <a:xfrm rot="9538241">
            <a:off x="-939287" y="1407892"/>
            <a:ext cx="13510787" cy="6707013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5169427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>
            <a:extLst>
              <a:ext uri="{FF2B5EF4-FFF2-40B4-BE49-F238E27FC236}">
                <a16:creationId xmlns:a16="http://schemas.microsoft.com/office/drawing/2014/main" id="{14A62C0A-1C1E-D04E-8DAE-F1CCE4C8BF3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125" r="9855"/>
          <a:stretch/>
        </p:blipFill>
        <p:spPr>
          <a:xfrm>
            <a:off x="9972772" y="-35851"/>
            <a:ext cx="2418080" cy="2146300"/>
          </a:xfrm>
          <a:prstGeom prst="rect">
            <a:avLst/>
          </a:prstGeom>
        </p:spPr>
      </p:pic>
      <p:pic>
        <p:nvPicPr>
          <p:cNvPr id="8" name="Graphic 7">
            <a:extLst>
              <a:ext uri="{FF2B5EF4-FFF2-40B4-BE49-F238E27FC236}">
                <a16:creationId xmlns:a16="http://schemas.microsoft.com/office/drawing/2014/main" id="{D00B79D4-16F1-4BC7-B2B7-319740541F6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r="75161"/>
          <a:stretch/>
        </p:blipFill>
        <p:spPr>
          <a:xfrm>
            <a:off x="11309570" y="411352"/>
            <a:ext cx="368591" cy="639149"/>
          </a:xfrm>
          <a:prstGeom prst="rect">
            <a:avLst/>
          </a:prstGeom>
        </p:spPr>
      </p:pic>
      <p:sp>
        <p:nvSpPr>
          <p:cNvPr id="18" name="Text Placeholder 2">
            <a:extLst>
              <a:ext uri="{FF2B5EF4-FFF2-40B4-BE49-F238E27FC236}">
                <a16:creationId xmlns:a16="http://schemas.microsoft.com/office/drawing/2014/main" id="{F1FD5A17-9BDC-44AE-9477-98187604081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43502" y="1304278"/>
            <a:ext cx="11155363" cy="4627289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rgbClr val="15315A"/>
                </a:solidFill>
              </a:defRPr>
            </a:lvl1pPr>
            <a:lvl2pPr>
              <a:defRPr sz="1600">
                <a:solidFill>
                  <a:srgbClr val="15315A"/>
                </a:solidFill>
              </a:defRPr>
            </a:lvl2pPr>
            <a:lvl3pPr>
              <a:defRPr sz="1400">
                <a:solidFill>
                  <a:srgbClr val="15315A"/>
                </a:solidFill>
              </a:defRPr>
            </a:lvl3pPr>
            <a:lvl4pPr>
              <a:defRPr sz="1400">
                <a:solidFill>
                  <a:srgbClr val="15315A"/>
                </a:solidFill>
              </a:defRPr>
            </a:lvl4pPr>
            <a:lvl5pPr>
              <a:defRPr sz="1000">
                <a:solidFill>
                  <a:srgbClr val="15315A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A6BD2644-BCD1-274B-A0E9-AAAC5D3ADB8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71350" y="312268"/>
            <a:ext cx="8278276" cy="439749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2400" b="1" i="0">
                <a:gradFill>
                  <a:gsLst>
                    <a:gs pos="1000">
                      <a:srgbClr val="16315B"/>
                    </a:gs>
                    <a:gs pos="73000">
                      <a:srgbClr val="F27A20"/>
                    </a:gs>
                    <a:gs pos="100000">
                      <a:srgbClr val="F5981F">
                        <a:lumMod val="93922"/>
                      </a:srgbClr>
                    </a:gs>
                  </a:gsLst>
                  <a:lin ang="3600000" scaled="0"/>
                </a:gradFill>
                <a:latin typeface="Montserrat" pitchFamily="2" charset="77"/>
              </a:defRPr>
            </a:lvl1pPr>
          </a:lstStyle>
          <a:p>
            <a:r>
              <a:rPr lang="en-GB"/>
              <a:t>HEADING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F05F657B-5364-9B4F-869E-B0347EEE85A6}"/>
              </a:ext>
            </a:extLst>
          </p:cNvPr>
          <p:cNvSpPr txBox="1"/>
          <p:nvPr userDrawn="1"/>
        </p:nvSpPr>
        <p:spPr>
          <a:xfrm>
            <a:off x="11212158" y="6354512"/>
            <a:ext cx="57341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400" kern="1200">
                <a:solidFill>
                  <a:srgbClr val="15315A"/>
                </a:solidFill>
                <a:latin typeface="Montserrat" panose="00000500000000000000" pitchFamily="2" charset="0"/>
                <a:ea typeface="+mn-ea"/>
                <a:cs typeface="+mn-cs"/>
              </a:rPr>
              <a:t>| </a:t>
            </a:r>
            <a:fld id="{638BE22F-B459-4E34-8929-1FA9739FF5FF}" type="slidenum">
              <a:rPr lang="en-GB" sz="1400" kern="1200" smtClean="0">
                <a:solidFill>
                  <a:srgbClr val="15315A"/>
                </a:solidFill>
                <a:latin typeface="Montserrat" panose="00000500000000000000" pitchFamily="2" charset="0"/>
                <a:ea typeface="+mn-ea"/>
                <a:cs typeface="+mn-cs"/>
              </a:rPr>
              <a:pPr/>
              <a:t>‹#›</a:t>
            </a:fld>
            <a:endParaRPr lang="en-GB" sz="1400">
              <a:solidFill>
                <a:srgbClr val="15315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29431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s slide option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80A5BE55-9332-357F-354B-D4BD255F925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245" b="25291"/>
          <a:stretch/>
        </p:blipFill>
        <p:spPr>
          <a:xfrm>
            <a:off x="0" y="3113717"/>
            <a:ext cx="10668580" cy="2873426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14A62C0A-1C1E-D04E-8DAE-F1CCE4C8BF3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125" r="9855"/>
          <a:stretch/>
        </p:blipFill>
        <p:spPr>
          <a:xfrm>
            <a:off x="9972772" y="-35851"/>
            <a:ext cx="2418080" cy="2146300"/>
          </a:xfrm>
          <a:prstGeom prst="rect">
            <a:avLst/>
          </a:prstGeom>
        </p:spPr>
      </p:pic>
      <p:pic>
        <p:nvPicPr>
          <p:cNvPr id="8" name="Graphic 7">
            <a:extLst>
              <a:ext uri="{FF2B5EF4-FFF2-40B4-BE49-F238E27FC236}">
                <a16:creationId xmlns:a16="http://schemas.microsoft.com/office/drawing/2014/main" id="{D00B79D4-16F1-4BC7-B2B7-319740541F6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 r="75161"/>
          <a:stretch/>
        </p:blipFill>
        <p:spPr>
          <a:xfrm>
            <a:off x="11309570" y="411352"/>
            <a:ext cx="368591" cy="639149"/>
          </a:xfrm>
          <a:prstGeom prst="rect">
            <a:avLst/>
          </a:prstGeom>
        </p:spPr>
      </p:pic>
      <p:sp>
        <p:nvSpPr>
          <p:cNvPr id="15" name="Title 1">
            <a:extLst>
              <a:ext uri="{FF2B5EF4-FFF2-40B4-BE49-F238E27FC236}">
                <a16:creationId xmlns:a16="http://schemas.microsoft.com/office/drawing/2014/main" id="{A6BD2644-BCD1-274B-A0E9-AAAC5D3ADB8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71350" y="312268"/>
            <a:ext cx="8278276" cy="439749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2400" b="1" i="0">
                <a:gradFill>
                  <a:gsLst>
                    <a:gs pos="1000">
                      <a:srgbClr val="16315B"/>
                    </a:gs>
                    <a:gs pos="73000">
                      <a:srgbClr val="F27A20"/>
                    </a:gs>
                    <a:gs pos="100000">
                      <a:srgbClr val="F5981F">
                        <a:lumMod val="93922"/>
                      </a:srgbClr>
                    </a:gs>
                  </a:gsLst>
                  <a:lin ang="3600000" scaled="0"/>
                </a:gradFill>
                <a:latin typeface="Montserrat" pitchFamily="2" charset="77"/>
              </a:defRPr>
            </a:lvl1pPr>
          </a:lstStyle>
          <a:p>
            <a:r>
              <a:rPr lang="en-GB"/>
              <a:t>Heading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F05F657B-5364-9B4F-869E-B0347EEE85A6}"/>
              </a:ext>
            </a:extLst>
          </p:cNvPr>
          <p:cNvSpPr txBox="1"/>
          <p:nvPr userDrawn="1"/>
        </p:nvSpPr>
        <p:spPr>
          <a:xfrm>
            <a:off x="11212158" y="6354512"/>
            <a:ext cx="57341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400" kern="1200">
                <a:solidFill>
                  <a:srgbClr val="15315A"/>
                </a:solidFill>
                <a:latin typeface="Montserrat" panose="00000500000000000000" pitchFamily="2" charset="0"/>
                <a:ea typeface="+mn-ea"/>
                <a:cs typeface="+mn-cs"/>
              </a:rPr>
              <a:t>| </a:t>
            </a:r>
            <a:fld id="{638BE22F-B459-4E34-8929-1FA9739FF5FF}" type="slidenum">
              <a:rPr lang="en-GB" sz="1400" kern="1200" smtClean="0">
                <a:solidFill>
                  <a:srgbClr val="15315A"/>
                </a:solidFill>
                <a:latin typeface="Montserrat" panose="00000500000000000000" pitchFamily="2" charset="0"/>
                <a:ea typeface="+mn-ea"/>
                <a:cs typeface="+mn-cs"/>
              </a:rPr>
              <a:pPr/>
              <a:t>‹#›</a:t>
            </a:fld>
            <a:endParaRPr lang="en-GB" sz="1400">
              <a:solidFill>
                <a:srgbClr val="15315A"/>
              </a:solidFill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C45D6AAB-3546-071D-50F1-0CC4480A0B08}"/>
              </a:ext>
            </a:extLst>
          </p:cNvPr>
          <p:cNvSpPr/>
          <p:nvPr userDrawn="1"/>
        </p:nvSpPr>
        <p:spPr>
          <a:xfrm>
            <a:off x="0" y="3113717"/>
            <a:ext cx="10668580" cy="2873426"/>
          </a:xfrm>
          <a:prstGeom prst="rect">
            <a:avLst/>
          </a:prstGeom>
          <a:gradFill flip="none" rotWithShape="1">
            <a:gsLst>
              <a:gs pos="19000">
                <a:srgbClr val="7F543E">
                  <a:alpha val="73593"/>
                </a:srgbClr>
              </a:gs>
              <a:gs pos="45000">
                <a:srgbClr val="EE7820">
                  <a:alpha val="74000"/>
                </a:srgbClr>
              </a:gs>
              <a:gs pos="6000">
                <a:srgbClr val="16315B">
                  <a:alpha val="74115"/>
                </a:srgbClr>
              </a:gs>
              <a:gs pos="99000">
                <a:srgbClr val="F8B33D">
                  <a:alpha val="73992"/>
                </a:srgbClr>
              </a:gs>
            </a:gsLst>
            <a:lin ang="81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 descr="A picture containing light, night&#10;&#10;Description automatically generated">
            <a:extLst>
              <a:ext uri="{FF2B5EF4-FFF2-40B4-BE49-F238E27FC236}">
                <a16:creationId xmlns:a16="http://schemas.microsoft.com/office/drawing/2014/main" id="{026F89AA-5CD0-922E-A6D7-2E60C79DAA3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>
            <a:alphaModFix amt="2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489"/>
          <a:stretch/>
        </p:blipFill>
        <p:spPr>
          <a:xfrm rot="20896119">
            <a:off x="-438793" y="888823"/>
            <a:ext cx="11664343" cy="6707013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33149354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Simple text with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>
            <a:extLst>
              <a:ext uri="{FF2B5EF4-FFF2-40B4-BE49-F238E27FC236}">
                <a16:creationId xmlns:a16="http://schemas.microsoft.com/office/drawing/2014/main" id="{14A62C0A-1C1E-D04E-8DAE-F1CCE4C8BF3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125" r="9855"/>
          <a:stretch/>
        </p:blipFill>
        <p:spPr>
          <a:xfrm>
            <a:off x="9972772" y="-35851"/>
            <a:ext cx="2418080" cy="2146300"/>
          </a:xfrm>
          <a:prstGeom prst="rect">
            <a:avLst/>
          </a:prstGeom>
        </p:spPr>
      </p:pic>
      <p:pic>
        <p:nvPicPr>
          <p:cNvPr id="8" name="Graphic 7">
            <a:extLst>
              <a:ext uri="{FF2B5EF4-FFF2-40B4-BE49-F238E27FC236}">
                <a16:creationId xmlns:a16="http://schemas.microsoft.com/office/drawing/2014/main" id="{D00B79D4-16F1-4BC7-B2B7-319740541F6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r="75161"/>
          <a:stretch/>
        </p:blipFill>
        <p:spPr>
          <a:xfrm>
            <a:off x="11309570" y="411352"/>
            <a:ext cx="368591" cy="639149"/>
          </a:xfrm>
          <a:prstGeom prst="rect">
            <a:avLst/>
          </a:prstGeom>
        </p:spPr>
      </p:pic>
      <p:sp>
        <p:nvSpPr>
          <p:cNvPr id="15" name="Title 1">
            <a:extLst>
              <a:ext uri="{FF2B5EF4-FFF2-40B4-BE49-F238E27FC236}">
                <a16:creationId xmlns:a16="http://schemas.microsoft.com/office/drawing/2014/main" id="{A6BD2644-BCD1-274B-A0E9-AAAC5D3ADB8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71350" y="312268"/>
            <a:ext cx="8278276" cy="439749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2400" b="1" i="0">
                <a:gradFill>
                  <a:gsLst>
                    <a:gs pos="1000">
                      <a:srgbClr val="16315B"/>
                    </a:gs>
                    <a:gs pos="73000">
                      <a:srgbClr val="F27A20"/>
                    </a:gs>
                    <a:gs pos="100000">
                      <a:srgbClr val="F5981F">
                        <a:lumMod val="93922"/>
                      </a:srgbClr>
                    </a:gs>
                  </a:gsLst>
                  <a:lin ang="3600000" scaled="0"/>
                </a:gradFill>
                <a:latin typeface="Montserrat" pitchFamily="2" charset="77"/>
              </a:defRPr>
            </a:lvl1pPr>
          </a:lstStyle>
          <a:p>
            <a:r>
              <a:rPr lang="en-GB"/>
              <a:t>Heading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F05F657B-5364-9B4F-869E-B0347EEE85A6}"/>
              </a:ext>
            </a:extLst>
          </p:cNvPr>
          <p:cNvSpPr txBox="1"/>
          <p:nvPr userDrawn="1"/>
        </p:nvSpPr>
        <p:spPr>
          <a:xfrm>
            <a:off x="11212158" y="6354512"/>
            <a:ext cx="57341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400" kern="1200">
                <a:solidFill>
                  <a:srgbClr val="15315A"/>
                </a:solidFill>
                <a:latin typeface="Montserrat" panose="00000500000000000000" pitchFamily="2" charset="0"/>
                <a:ea typeface="+mn-ea"/>
                <a:cs typeface="+mn-cs"/>
              </a:rPr>
              <a:t>| </a:t>
            </a:r>
            <a:fld id="{638BE22F-B459-4E34-8929-1FA9739FF5FF}" type="slidenum">
              <a:rPr lang="en-GB" sz="1400" kern="1200" smtClean="0">
                <a:solidFill>
                  <a:srgbClr val="15315A"/>
                </a:solidFill>
                <a:latin typeface="Montserrat" panose="00000500000000000000" pitchFamily="2" charset="0"/>
                <a:ea typeface="+mn-ea"/>
                <a:cs typeface="+mn-cs"/>
              </a:rPr>
              <a:pPr/>
              <a:t>‹#›</a:t>
            </a:fld>
            <a:endParaRPr lang="en-GB" sz="1400">
              <a:solidFill>
                <a:srgbClr val="15315A"/>
              </a:solidFill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C45D6AAB-3546-071D-50F1-0CC4480A0B08}"/>
              </a:ext>
            </a:extLst>
          </p:cNvPr>
          <p:cNvSpPr/>
          <p:nvPr userDrawn="1"/>
        </p:nvSpPr>
        <p:spPr>
          <a:xfrm>
            <a:off x="1572126" y="3087152"/>
            <a:ext cx="10619874" cy="2873426"/>
          </a:xfrm>
          <a:prstGeom prst="rect">
            <a:avLst/>
          </a:prstGeom>
          <a:gradFill flip="none" rotWithShape="1">
            <a:gsLst>
              <a:gs pos="19000">
                <a:srgbClr val="7F543E"/>
              </a:gs>
              <a:gs pos="45000">
                <a:srgbClr val="EE7820"/>
              </a:gs>
              <a:gs pos="6000">
                <a:srgbClr val="16315B"/>
              </a:gs>
              <a:gs pos="100000">
                <a:srgbClr val="F8B33D"/>
              </a:gs>
            </a:gsLst>
            <a:lin ang="81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 descr="A picture containing sunset&#10;&#10;Description automatically generated">
            <a:extLst>
              <a:ext uri="{FF2B5EF4-FFF2-40B4-BE49-F238E27FC236}">
                <a16:creationId xmlns:a16="http://schemas.microsoft.com/office/drawing/2014/main" id="{EC822021-CEDF-8FE2-DE0B-7E17B9D32BA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97" t="23177" r="27877" b="34924"/>
          <a:stretch/>
        </p:blipFill>
        <p:spPr>
          <a:xfrm>
            <a:off x="1572126" y="3087152"/>
            <a:ext cx="10619874" cy="2873426"/>
          </a:xfrm>
          <a:prstGeom prst="rect">
            <a:avLst/>
          </a:prstGeom>
        </p:spPr>
      </p:pic>
      <p:pic>
        <p:nvPicPr>
          <p:cNvPr id="5" name="Picture 4" descr="A picture containing light, night&#10;&#10;Description automatically generated">
            <a:extLst>
              <a:ext uri="{FF2B5EF4-FFF2-40B4-BE49-F238E27FC236}">
                <a16:creationId xmlns:a16="http://schemas.microsoft.com/office/drawing/2014/main" id="{7EE4367D-947E-6DE5-954B-24904EF48F9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>
            <a:alphaModFix amt="2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78"/>
          <a:stretch/>
        </p:blipFill>
        <p:spPr>
          <a:xfrm rot="21338720">
            <a:off x="1292942" y="1035400"/>
            <a:ext cx="13510787" cy="6707013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2245891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372485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0" r:id="rId1"/>
    <p:sldLayoutId id="2147483730" r:id="rId2"/>
    <p:sldLayoutId id="2147483734" r:id="rId3"/>
    <p:sldLayoutId id="2147483735" r:id="rId4"/>
    <p:sldLayoutId id="2147483711" r:id="rId5"/>
    <p:sldLayoutId id="2147483724" r:id="rId6"/>
    <p:sldLayoutId id="2147483723" r:id="rId7"/>
    <p:sldLayoutId id="2147483725" r:id="rId8"/>
    <p:sldLayoutId id="2147483732" r:id="rId9"/>
    <p:sldLayoutId id="2147483726" r:id="rId10"/>
    <p:sldLayoutId id="2147483728" r:id="rId11"/>
    <p:sldLayoutId id="2147483731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rgbClr val="0079C4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sv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115D32CF-8A83-144B-9AAF-96AD33E2E01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67360" y="4787644"/>
            <a:ext cx="10885002" cy="508000"/>
          </a:xfrm>
        </p:spPr>
        <p:txBody>
          <a:bodyPr/>
          <a:lstStyle/>
          <a:p>
            <a:r>
              <a:rPr lang="en-GB" sz="2800" dirty="0"/>
              <a:t>DDDG Technical Subgroup - Centralised Tariff Dashboard</a:t>
            </a:r>
          </a:p>
        </p:txBody>
      </p:sp>
      <p:sp>
        <p:nvSpPr>
          <p:cNvPr id="4" name="Text Placeholder 1">
            <a:extLst>
              <a:ext uri="{FF2B5EF4-FFF2-40B4-BE49-F238E27FC236}">
                <a16:creationId xmlns:a16="http://schemas.microsoft.com/office/drawing/2014/main" id="{714F1EEB-455A-B240-9488-6D23493ABE8B}"/>
              </a:ext>
            </a:extLst>
          </p:cNvPr>
          <p:cNvSpPr txBox="1">
            <a:spLocks/>
          </p:cNvSpPr>
          <p:nvPr/>
        </p:nvSpPr>
        <p:spPr>
          <a:xfrm>
            <a:off x="467360" y="5415532"/>
            <a:ext cx="9808754" cy="508000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en-GB" sz="3000" kern="1200" dirty="0">
                <a:solidFill>
                  <a:srgbClr val="F27A20"/>
                </a:solidFill>
                <a:latin typeface="+mj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000" dirty="0">
                <a:gradFill flip="none" rotWithShape="1">
                  <a:gsLst>
                    <a:gs pos="0">
                      <a:srgbClr val="F37A1F"/>
                    </a:gs>
                    <a:gs pos="99000">
                      <a:srgbClr val="15315A"/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</a:rPr>
              <a:t>Meeting 3 – Defining the MVP</a:t>
            </a:r>
          </a:p>
        </p:txBody>
      </p:sp>
    </p:spTree>
    <p:extLst>
      <p:ext uri="{BB962C8B-B14F-4D97-AF65-F5344CB8AC3E}">
        <p14:creationId xmlns:p14="http://schemas.microsoft.com/office/powerpoint/2010/main" val="95661712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C875E83-E4FC-2F3C-5D81-6090F06BA6D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9205FE0E-D071-1577-B434-320D451E23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KEEP IT UP-TO-DATE</a:t>
            </a:r>
          </a:p>
        </p:txBody>
      </p:sp>
      <p:graphicFrame>
        <p:nvGraphicFramePr>
          <p:cNvPr id="14" name="Table 13">
            <a:extLst>
              <a:ext uri="{FF2B5EF4-FFF2-40B4-BE49-F238E27FC236}">
                <a16:creationId xmlns:a16="http://schemas.microsoft.com/office/drawing/2014/main" id="{BAA77096-C291-F79E-0378-7092DDEA8BA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26813900"/>
              </p:ext>
            </p:extLst>
          </p:nvPr>
        </p:nvGraphicFramePr>
        <p:xfrm>
          <a:off x="486156" y="1250018"/>
          <a:ext cx="10861549" cy="4845521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1135796">
                  <a:extLst>
                    <a:ext uri="{9D8B030D-6E8A-4147-A177-3AD203B41FA5}">
                      <a16:colId xmlns:a16="http://schemas.microsoft.com/office/drawing/2014/main" val="707070334"/>
                    </a:ext>
                  </a:extLst>
                </a:gridCol>
                <a:gridCol w="2501992">
                  <a:extLst>
                    <a:ext uri="{9D8B030D-6E8A-4147-A177-3AD203B41FA5}">
                      <a16:colId xmlns:a16="http://schemas.microsoft.com/office/drawing/2014/main" val="258999228"/>
                    </a:ext>
                  </a:extLst>
                </a:gridCol>
                <a:gridCol w="2642616">
                  <a:extLst>
                    <a:ext uri="{9D8B030D-6E8A-4147-A177-3AD203B41FA5}">
                      <a16:colId xmlns:a16="http://schemas.microsoft.com/office/drawing/2014/main" val="3228058259"/>
                    </a:ext>
                  </a:extLst>
                </a:gridCol>
                <a:gridCol w="2368296">
                  <a:extLst>
                    <a:ext uri="{9D8B030D-6E8A-4147-A177-3AD203B41FA5}">
                      <a16:colId xmlns:a16="http://schemas.microsoft.com/office/drawing/2014/main" val="3139908397"/>
                    </a:ext>
                  </a:extLst>
                </a:gridCol>
                <a:gridCol w="2212849">
                  <a:extLst>
                    <a:ext uri="{9D8B030D-6E8A-4147-A177-3AD203B41FA5}">
                      <a16:colId xmlns:a16="http://schemas.microsoft.com/office/drawing/2014/main" val="1261144991"/>
                    </a:ext>
                  </a:extLst>
                </a:gridCol>
              </a:tblGrid>
              <a:tr h="560494">
                <a:tc>
                  <a:txBody>
                    <a:bodyPr/>
                    <a:lstStyle/>
                    <a:p>
                      <a:r>
                        <a:rPr lang="en-GB" sz="1400" dirty="0">
                          <a:latin typeface="Montserrat" panose="00000500000000000000" pitchFamily="2" charset="0"/>
                        </a:rPr>
                        <a:t>STAGE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GB" sz="1400" dirty="0">
                          <a:latin typeface="Montserrat" panose="00000500000000000000" pitchFamily="2" charset="0"/>
                        </a:rPr>
                        <a:t>CURRENT PROCESS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GB" sz="1400" dirty="0">
                          <a:latin typeface="Montserrat" panose="00000500000000000000" pitchFamily="2" charset="0"/>
                        </a:rPr>
                        <a:t>PAINT POINTS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GB" sz="1400" dirty="0">
                          <a:latin typeface="Montserrat" panose="00000500000000000000" pitchFamily="2" charset="0"/>
                        </a:rPr>
                        <a:t>RISK / ERRORS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GB" sz="1400" dirty="0">
                          <a:latin typeface="Montserrat" panose="00000500000000000000" pitchFamily="2" charset="0"/>
                        </a:rPr>
                        <a:t>IMPACT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178443431"/>
                  </a:ext>
                </a:extLst>
              </a:tr>
              <a:tr h="4285027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en-GB" sz="1400" b="1" dirty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Montserrat" panose="00000500000000000000" pitchFamily="2" charset="0"/>
                        </a:rPr>
                        <a:t>Keep It Up-to-date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>
                        <a:lnSpc>
                          <a:spcPct val="15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en-GB" sz="1400" dirty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Check for updates to charging statements</a:t>
                      </a:r>
                    </a:p>
                    <a:p>
                      <a:pPr marL="285750" indent="-285750">
                        <a:lnSpc>
                          <a:spcPct val="15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en-GB" sz="1400" dirty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Track changes published x months ahead</a:t>
                      </a:r>
                    </a:p>
                    <a:p>
                      <a:pPr marL="285750" indent="-285750">
                        <a:lnSpc>
                          <a:spcPct val="15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en-GB" sz="1400" dirty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Spot changes that happen mid year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>
                        <a:lnSpc>
                          <a:spcPct val="15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en-GB" sz="1400" dirty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No notes about what has changed</a:t>
                      </a:r>
                    </a:p>
                    <a:p>
                      <a:pPr marL="285750" indent="-285750">
                        <a:lnSpc>
                          <a:spcPct val="15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en-GB" sz="1400" dirty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No alerts when updates happen</a:t>
                      </a:r>
                    </a:p>
                    <a:p>
                      <a:pPr marL="285750" indent="-285750">
                        <a:lnSpc>
                          <a:spcPct val="15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en-GB" sz="1400" dirty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Can't see what has been updated and why.</a:t>
                      </a:r>
                    </a:p>
                    <a:p>
                      <a:pPr marL="0" indent="0">
                        <a:lnSpc>
                          <a:spcPct val="150000"/>
                        </a:lnSpc>
                        <a:buFont typeface="Arial" panose="020B0604020202020204" pitchFamily="34" charset="0"/>
                        <a:buNone/>
                      </a:pPr>
                      <a:endParaRPr lang="en-GB" sz="1400" dirty="0">
                        <a:solidFill>
                          <a:schemeClr val="accent3">
                            <a:lumMod val="50000"/>
                          </a:schemeClr>
                        </a:solidFill>
                      </a:endParaRPr>
                    </a:p>
                    <a:p>
                      <a:pPr marL="285750" indent="-285750">
                        <a:lnSpc>
                          <a:spcPct val="150000"/>
                        </a:lnSpc>
                        <a:buFont typeface="Arial" panose="020B0604020202020204" pitchFamily="34" charset="0"/>
                        <a:buChar char="•"/>
                      </a:pPr>
                      <a:endParaRPr lang="en-GB" sz="1400" dirty="0">
                        <a:solidFill>
                          <a:schemeClr val="accent3">
                            <a:lumMod val="50000"/>
                          </a:schemeClr>
                        </a:solidFill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>
                        <a:lnSpc>
                          <a:spcPct val="15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en-GB" sz="1400" dirty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Miss important updates</a:t>
                      </a:r>
                    </a:p>
                    <a:p>
                      <a:pPr marL="285750" indent="-285750">
                        <a:lnSpc>
                          <a:spcPct val="15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en-GB" sz="1400" dirty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Use old charges by mistake</a:t>
                      </a:r>
                    </a:p>
                    <a:p>
                      <a:pPr marL="285750" indent="-285750">
                        <a:lnSpc>
                          <a:spcPct val="15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en-GB" sz="1400" dirty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Don’t catch mid year changes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>
                        <a:lnSpc>
                          <a:spcPct val="15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en-GB" sz="1400" dirty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Could charge customers' wrong amount</a:t>
                      </a:r>
                    </a:p>
                    <a:p>
                      <a:pPr marL="285750" indent="-285750">
                        <a:lnSpc>
                          <a:spcPct val="15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en-GB" sz="1400" dirty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Risk of not treating customers fairly.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60431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6723622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77409BF-0123-B025-B554-5CC7B5F7219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8BE6BD55-37FC-3D24-3FB1-022F95F9C2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62974" y="3209125"/>
            <a:ext cx="9316528" cy="439749"/>
          </a:xfrm>
        </p:spPr>
        <p:txBody>
          <a:bodyPr/>
          <a:lstStyle/>
          <a:p>
            <a:pPr algn="ctr"/>
            <a:r>
              <a:rPr lang="en-GB" sz="2800" dirty="0"/>
              <a:t>DNO VALIDATION</a:t>
            </a:r>
          </a:p>
        </p:txBody>
      </p:sp>
    </p:spTree>
    <p:extLst>
      <p:ext uri="{BB962C8B-B14F-4D97-AF65-F5344CB8AC3E}">
        <p14:creationId xmlns:p14="http://schemas.microsoft.com/office/powerpoint/2010/main" val="335304516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B2F30B0-200D-5E0B-2661-966C59DE9A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F4299783-6707-10D8-96C3-F57F4D1821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VERIFICATION OF KEY THEMES</a:t>
            </a:r>
          </a:p>
        </p:txBody>
      </p:sp>
    </p:spTree>
    <p:extLst>
      <p:ext uri="{BB962C8B-B14F-4D97-AF65-F5344CB8AC3E}">
        <p14:creationId xmlns:p14="http://schemas.microsoft.com/office/powerpoint/2010/main" val="139766767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DEF1509-C215-BAAD-9BF5-414E3080FE8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42967414-A254-08DA-6214-82FF4C24D7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RECONCILING GAPS</a:t>
            </a:r>
          </a:p>
        </p:txBody>
      </p:sp>
    </p:spTree>
    <p:extLst>
      <p:ext uri="{BB962C8B-B14F-4D97-AF65-F5344CB8AC3E}">
        <p14:creationId xmlns:p14="http://schemas.microsoft.com/office/powerpoint/2010/main" val="403167837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C37359D-3D05-76A1-1153-86AA5A8AC09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49A710AD-F3C7-A8C0-958D-9ABD02FC6F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62974" y="3209125"/>
            <a:ext cx="9316528" cy="439749"/>
          </a:xfrm>
        </p:spPr>
        <p:txBody>
          <a:bodyPr/>
          <a:lstStyle/>
          <a:p>
            <a:pPr algn="ctr"/>
            <a:r>
              <a:rPr lang="en-GB" sz="2800" dirty="0"/>
              <a:t>FEATURE PRIORTISATION</a:t>
            </a:r>
          </a:p>
        </p:txBody>
      </p:sp>
    </p:spTree>
    <p:extLst>
      <p:ext uri="{BB962C8B-B14F-4D97-AF65-F5344CB8AC3E}">
        <p14:creationId xmlns:p14="http://schemas.microsoft.com/office/powerpoint/2010/main" val="268836545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F813497-16A5-805B-676A-123E893774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7AEA50A3-B4BD-454F-B6B1-0440931044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MVP FEATURE PRIORTISATION</a:t>
            </a:r>
          </a:p>
        </p:txBody>
      </p:sp>
      <p:graphicFrame>
        <p:nvGraphicFramePr>
          <p:cNvPr id="14" name="Table 13">
            <a:extLst>
              <a:ext uri="{FF2B5EF4-FFF2-40B4-BE49-F238E27FC236}">
                <a16:creationId xmlns:a16="http://schemas.microsoft.com/office/drawing/2014/main" id="{54A07A98-33ED-B44E-78E4-210006F91A84}"/>
              </a:ext>
            </a:extLst>
          </p:cNvPr>
          <p:cNvGraphicFramePr>
            <a:graphicFrameLocks noGrp="1"/>
          </p:cNvGraphicFramePr>
          <p:nvPr/>
        </p:nvGraphicFramePr>
        <p:xfrm>
          <a:off x="1014984" y="1259162"/>
          <a:ext cx="9994392" cy="3237709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2498598">
                  <a:extLst>
                    <a:ext uri="{9D8B030D-6E8A-4147-A177-3AD203B41FA5}">
                      <a16:colId xmlns:a16="http://schemas.microsoft.com/office/drawing/2014/main" val="707070334"/>
                    </a:ext>
                  </a:extLst>
                </a:gridCol>
                <a:gridCol w="2498598">
                  <a:extLst>
                    <a:ext uri="{9D8B030D-6E8A-4147-A177-3AD203B41FA5}">
                      <a16:colId xmlns:a16="http://schemas.microsoft.com/office/drawing/2014/main" val="258999228"/>
                    </a:ext>
                  </a:extLst>
                </a:gridCol>
                <a:gridCol w="2498598">
                  <a:extLst>
                    <a:ext uri="{9D8B030D-6E8A-4147-A177-3AD203B41FA5}">
                      <a16:colId xmlns:a16="http://schemas.microsoft.com/office/drawing/2014/main" val="3228058259"/>
                    </a:ext>
                  </a:extLst>
                </a:gridCol>
                <a:gridCol w="2498598">
                  <a:extLst>
                    <a:ext uri="{9D8B030D-6E8A-4147-A177-3AD203B41FA5}">
                      <a16:colId xmlns:a16="http://schemas.microsoft.com/office/drawing/2014/main" val="3139908397"/>
                    </a:ext>
                  </a:extLst>
                </a:gridCol>
              </a:tblGrid>
              <a:tr h="587926">
                <a:tc>
                  <a:txBody>
                    <a:bodyPr/>
                    <a:lstStyle/>
                    <a:p>
                      <a:r>
                        <a:rPr lang="en-GB" sz="2000" dirty="0">
                          <a:latin typeface="Montserrat" panose="00000500000000000000" pitchFamily="2" charset="0"/>
                        </a:rPr>
                        <a:t>MUST HAVE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000" dirty="0">
                          <a:latin typeface="Montserrat" panose="00000500000000000000" pitchFamily="2" charset="0"/>
                        </a:rPr>
                        <a:t>SHOULD HAVE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000" dirty="0">
                          <a:latin typeface="Montserrat" panose="00000500000000000000" pitchFamily="2" charset="0"/>
                        </a:rPr>
                        <a:t>COULD HAVE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000" dirty="0">
                          <a:latin typeface="Montserrat" panose="00000500000000000000" pitchFamily="2" charset="0"/>
                        </a:rPr>
                        <a:t>WON’T HAVE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78443431"/>
                  </a:ext>
                </a:extLst>
              </a:tr>
              <a:tr h="2649783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en-GB" sz="1600" dirty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Non-negotiable. Features that must be part of the MVP.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en-GB" sz="1600" dirty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Important but not critical for the initial launch.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en-GB" sz="1600" dirty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Desirable – include only if easy to do and resource costs are low. 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en-GB" sz="1600" dirty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Not part of the current scope (may be considered later)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60431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8755968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3D04CD7-9CED-C8B0-017D-E439C7D67D0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302D9D42-65AB-7177-6A90-C19FE50B3C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AGENDA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4CD32B8-72FE-B685-5CC7-75D36E934B7B}"/>
              </a:ext>
            </a:extLst>
          </p:cNvPr>
          <p:cNvSpPr txBox="1"/>
          <p:nvPr/>
        </p:nvSpPr>
        <p:spPr>
          <a:xfrm>
            <a:off x="1188704" y="1196658"/>
            <a:ext cx="5334583" cy="33348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200000"/>
              </a:lnSpc>
              <a:buFont typeface="+mj-lt"/>
              <a:buAutoNum type="arabicPeriod"/>
            </a:pPr>
            <a:r>
              <a:rPr lang="en-GB" dirty="0">
                <a:solidFill>
                  <a:srgbClr val="15315A"/>
                </a:solidFill>
              </a:rPr>
              <a:t>Review Meeting 2 outcomes</a:t>
            </a:r>
          </a:p>
          <a:p>
            <a:pPr marL="342900" indent="-342900">
              <a:lnSpc>
                <a:spcPct val="200000"/>
              </a:lnSpc>
              <a:buFont typeface="+mj-lt"/>
              <a:buAutoNum type="arabicPeriod"/>
            </a:pPr>
            <a:r>
              <a:rPr lang="en-GB" dirty="0">
                <a:solidFill>
                  <a:srgbClr val="15315A"/>
                </a:solidFill>
              </a:rPr>
              <a:t>Complete "Keep It Up-to-Date" stage</a:t>
            </a:r>
          </a:p>
          <a:p>
            <a:pPr marL="342900" indent="-342900">
              <a:lnSpc>
                <a:spcPct val="200000"/>
              </a:lnSpc>
              <a:buFont typeface="+mj-lt"/>
              <a:buAutoNum type="arabicPeriod"/>
            </a:pPr>
            <a:r>
              <a:rPr lang="en-GB" dirty="0">
                <a:solidFill>
                  <a:srgbClr val="15315A"/>
                </a:solidFill>
              </a:rPr>
              <a:t>Define the MVP</a:t>
            </a:r>
          </a:p>
          <a:p>
            <a:pPr marL="800100" lvl="1" indent="-342900">
              <a:lnSpc>
                <a:spcPct val="200000"/>
              </a:lnSpc>
              <a:buFont typeface="Courier New" panose="02070309020205020404" pitchFamily="49" charset="0"/>
              <a:buChar char="o"/>
            </a:pPr>
            <a:r>
              <a:rPr lang="en-GB" dirty="0">
                <a:solidFill>
                  <a:srgbClr val="15315A"/>
                </a:solidFill>
              </a:rPr>
              <a:t>Verify key themes identified</a:t>
            </a:r>
          </a:p>
          <a:p>
            <a:pPr marL="800100" lvl="1" indent="-342900">
              <a:lnSpc>
                <a:spcPct val="200000"/>
              </a:lnSpc>
              <a:buFont typeface="Courier New" panose="02070309020205020404" pitchFamily="49" charset="0"/>
              <a:buChar char="o"/>
            </a:pPr>
            <a:r>
              <a:rPr lang="en-GB" dirty="0">
                <a:solidFill>
                  <a:srgbClr val="15315A"/>
                </a:solidFill>
              </a:rPr>
              <a:t>Feature prioritisation</a:t>
            </a:r>
          </a:p>
          <a:p>
            <a:pPr marL="800100" lvl="1" indent="-342900">
              <a:lnSpc>
                <a:spcPct val="200000"/>
              </a:lnSpc>
              <a:buFont typeface="Courier New" panose="02070309020205020404" pitchFamily="49" charset="0"/>
              <a:buChar char="o"/>
            </a:pPr>
            <a:r>
              <a:rPr lang="en-GB" dirty="0">
                <a:solidFill>
                  <a:srgbClr val="15315A"/>
                </a:solidFill>
              </a:rPr>
              <a:t>Agree data standardisation approach</a:t>
            </a:r>
          </a:p>
        </p:txBody>
      </p:sp>
    </p:spTree>
    <p:extLst>
      <p:ext uri="{BB962C8B-B14F-4D97-AF65-F5344CB8AC3E}">
        <p14:creationId xmlns:p14="http://schemas.microsoft.com/office/powerpoint/2010/main" val="285620544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B8258AC-C445-3FF7-3F82-829AF64E014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061D2B5E-202B-B7DD-0E12-63AEEE91C9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62974" y="3209125"/>
            <a:ext cx="9316528" cy="439749"/>
          </a:xfrm>
        </p:spPr>
        <p:txBody>
          <a:bodyPr/>
          <a:lstStyle/>
          <a:p>
            <a:pPr algn="ctr"/>
            <a:r>
              <a:rPr lang="en-GB" sz="2800" dirty="0"/>
              <a:t>RECAP</a:t>
            </a:r>
          </a:p>
        </p:txBody>
      </p:sp>
    </p:spTree>
    <p:extLst>
      <p:ext uri="{BB962C8B-B14F-4D97-AF65-F5344CB8AC3E}">
        <p14:creationId xmlns:p14="http://schemas.microsoft.com/office/powerpoint/2010/main" val="229565415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D1B398E-8593-9AA2-268A-8BB8EAFFB52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D4420193-14BB-0920-4606-55C740B957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MEETING TWO OUTCOMES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7018360-9A1D-44EC-EBF7-D2E006E7CC53}"/>
              </a:ext>
            </a:extLst>
          </p:cNvPr>
          <p:cNvSpPr txBox="1"/>
          <p:nvPr/>
        </p:nvSpPr>
        <p:spPr>
          <a:xfrm>
            <a:off x="1031353" y="1531621"/>
            <a:ext cx="9557269" cy="24821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>
              <a:lnSpc>
                <a:spcPct val="200000"/>
              </a:lnSpc>
            </a:pPr>
            <a:r>
              <a:rPr lang="en-GB" sz="1600" b="1" dirty="0">
                <a:solidFill>
                  <a:schemeClr val="accent3"/>
                </a:solidFill>
                <a:latin typeface="Montserrat" panose="00000500000000000000" pitchFamily="2" charset="0"/>
              </a:rPr>
              <a:t>What We Covered</a:t>
            </a:r>
          </a:p>
          <a:p>
            <a:pPr marL="742950" lvl="1" indent="-285750">
              <a:lnSpc>
                <a:spcPct val="200000"/>
              </a:lnSpc>
              <a:buFont typeface="Courier New" panose="02070309020205020404" pitchFamily="49" charset="0"/>
              <a:buChar char="o"/>
            </a:pPr>
            <a:r>
              <a:rPr lang="en-GB" sz="1600" dirty="0">
                <a:solidFill>
                  <a:schemeClr val="accent3"/>
                </a:solidFill>
              </a:rPr>
              <a:t>Validated the 6-step user journey framework (with Step 0 "Trigger" added)</a:t>
            </a:r>
          </a:p>
          <a:p>
            <a:pPr marL="742950" lvl="1" indent="-285750">
              <a:lnSpc>
                <a:spcPct val="200000"/>
              </a:lnSpc>
              <a:buFont typeface="Courier New" panose="02070309020205020404" pitchFamily="49" charset="0"/>
              <a:buChar char="o"/>
            </a:pPr>
            <a:r>
              <a:rPr lang="en-GB" sz="1600" dirty="0">
                <a:solidFill>
                  <a:schemeClr val="accent3"/>
                </a:solidFill>
              </a:rPr>
              <a:t>Walked through each step systematically documenting pain points</a:t>
            </a:r>
          </a:p>
          <a:p>
            <a:pPr marL="742950" lvl="1" indent="-285750">
              <a:lnSpc>
                <a:spcPct val="200000"/>
              </a:lnSpc>
              <a:buFont typeface="Courier New" panose="02070309020205020404" pitchFamily="49" charset="0"/>
              <a:buChar char="o"/>
            </a:pPr>
            <a:r>
              <a:rPr lang="en-GB" sz="1600" dirty="0">
                <a:solidFill>
                  <a:schemeClr val="accent3"/>
                </a:solidFill>
              </a:rPr>
              <a:t>Completed: Find → Get → Standardise → Check → Use It</a:t>
            </a:r>
          </a:p>
          <a:p>
            <a:pPr marL="742950" lvl="1" indent="-285750">
              <a:lnSpc>
                <a:spcPct val="200000"/>
              </a:lnSpc>
              <a:buFont typeface="Courier New" panose="02070309020205020404" pitchFamily="49" charset="0"/>
              <a:buChar char="o"/>
            </a:pPr>
            <a:r>
              <a:rPr lang="en-GB" sz="1600" dirty="0">
                <a:solidFill>
                  <a:schemeClr val="accent3"/>
                </a:solidFill>
              </a:rPr>
              <a:t>Agreed IDNOs likely out of MVP scope due to complexity</a:t>
            </a:r>
          </a:p>
        </p:txBody>
      </p:sp>
    </p:spTree>
    <p:extLst>
      <p:ext uri="{BB962C8B-B14F-4D97-AF65-F5344CB8AC3E}">
        <p14:creationId xmlns:p14="http://schemas.microsoft.com/office/powerpoint/2010/main" val="235120351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7AD1514-49C4-13C7-D3C5-7FDF56EF86B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643DC8F1-A4F7-DCBA-AE16-7CFC695988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7 STEPS IDENTIFIED </a:t>
            </a:r>
          </a:p>
        </p:txBody>
      </p:sp>
      <p:sp>
        <p:nvSpPr>
          <p:cNvPr id="11" name="Bent Arrow 10">
            <a:extLst>
              <a:ext uri="{FF2B5EF4-FFF2-40B4-BE49-F238E27FC236}">
                <a16:creationId xmlns:a16="http://schemas.microsoft.com/office/drawing/2014/main" id="{281B591B-62C1-8A12-07D7-3D5DE009AE8A}"/>
              </a:ext>
            </a:extLst>
          </p:cNvPr>
          <p:cNvSpPr/>
          <p:nvPr/>
        </p:nvSpPr>
        <p:spPr>
          <a:xfrm rot="16200000" flipH="1" flipV="1">
            <a:off x="10102052" y="1132875"/>
            <a:ext cx="750890" cy="1672480"/>
          </a:xfrm>
          <a:prstGeom prst="bentArrow">
            <a:avLst>
              <a:gd name="adj1" fmla="val 1095"/>
              <a:gd name="adj2" fmla="val 9301"/>
              <a:gd name="adj3" fmla="val 12699"/>
              <a:gd name="adj4" fmla="val 39482"/>
            </a:avLst>
          </a:prstGeom>
          <a:solidFill>
            <a:schemeClr val="accent1"/>
          </a:solidFill>
          <a:ln w="127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 dirty="0">
              <a:solidFill>
                <a:schemeClr val="tx1"/>
              </a:solidFill>
              <a:latin typeface="Montserrat Light" charset="0"/>
              <a:ea typeface="Montserrat Light" charset="0"/>
              <a:cs typeface="Montserrat Light" charset="0"/>
            </a:endParaRPr>
          </a:p>
        </p:txBody>
      </p:sp>
      <p:sp>
        <p:nvSpPr>
          <p:cNvPr id="18" name="Bent Arrow 17">
            <a:extLst>
              <a:ext uri="{FF2B5EF4-FFF2-40B4-BE49-F238E27FC236}">
                <a16:creationId xmlns:a16="http://schemas.microsoft.com/office/drawing/2014/main" id="{045E0F34-2287-7EE7-4455-7CDDD083923B}"/>
              </a:ext>
            </a:extLst>
          </p:cNvPr>
          <p:cNvSpPr/>
          <p:nvPr/>
        </p:nvSpPr>
        <p:spPr>
          <a:xfrm flipH="1" flipV="1">
            <a:off x="10603367" y="4513441"/>
            <a:ext cx="639732" cy="919384"/>
          </a:xfrm>
          <a:prstGeom prst="bentArrow">
            <a:avLst>
              <a:gd name="adj1" fmla="val 1095"/>
              <a:gd name="adj2" fmla="val 9301"/>
              <a:gd name="adj3" fmla="val 12699"/>
              <a:gd name="adj4" fmla="val 39482"/>
            </a:avLst>
          </a:prstGeom>
          <a:solidFill>
            <a:schemeClr val="accent1"/>
          </a:solidFill>
          <a:ln w="127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 dirty="0">
              <a:solidFill>
                <a:schemeClr val="tx1"/>
              </a:solidFill>
              <a:latin typeface="Montserrat Light" charset="0"/>
              <a:ea typeface="Montserrat Light" charset="0"/>
              <a:cs typeface="Montserrat Light" charset="0"/>
            </a:endParaRPr>
          </a:p>
        </p:txBody>
      </p:sp>
      <p:sp>
        <p:nvSpPr>
          <p:cNvPr id="19" name="Bent Arrow 18">
            <a:extLst>
              <a:ext uri="{FF2B5EF4-FFF2-40B4-BE49-F238E27FC236}">
                <a16:creationId xmlns:a16="http://schemas.microsoft.com/office/drawing/2014/main" id="{D869D881-1455-030F-382E-C4D6C6D9413C}"/>
              </a:ext>
            </a:extLst>
          </p:cNvPr>
          <p:cNvSpPr/>
          <p:nvPr/>
        </p:nvSpPr>
        <p:spPr>
          <a:xfrm rot="5400000" flipH="1" flipV="1">
            <a:off x="7106160" y="4617117"/>
            <a:ext cx="829674" cy="684589"/>
          </a:xfrm>
          <a:prstGeom prst="bentArrow">
            <a:avLst>
              <a:gd name="adj1" fmla="val 1095"/>
              <a:gd name="adj2" fmla="val 9301"/>
              <a:gd name="adj3" fmla="val 12699"/>
              <a:gd name="adj4" fmla="val 39482"/>
            </a:avLst>
          </a:prstGeom>
          <a:solidFill>
            <a:schemeClr val="accent1"/>
          </a:solidFill>
          <a:ln w="127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 dirty="0">
              <a:solidFill>
                <a:schemeClr val="tx1"/>
              </a:solidFill>
              <a:latin typeface="Montserrat Light" charset="0"/>
              <a:ea typeface="Montserrat Light" charset="0"/>
              <a:cs typeface="Montserrat Light" charset="0"/>
            </a:endParaRPr>
          </a:p>
        </p:txBody>
      </p:sp>
      <p:sp>
        <p:nvSpPr>
          <p:cNvPr id="21" name="Bent Arrow 20">
            <a:extLst>
              <a:ext uri="{FF2B5EF4-FFF2-40B4-BE49-F238E27FC236}">
                <a16:creationId xmlns:a16="http://schemas.microsoft.com/office/drawing/2014/main" id="{647D3235-003D-5A04-89FB-FA8D85425541}"/>
              </a:ext>
            </a:extLst>
          </p:cNvPr>
          <p:cNvSpPr/>
          <p:nvPr/>
        </p:nvSpPr>
        <p:spPr>
          <a:xfrm rot="10800000" flipH="1" flipV="1">
            <a:off x="7242080" y="1531991"/>
            <a:ext cx="1427177" cy="812570"/>
          </a:xfrm>
          <a:prstGeom prst="bentArrow">
            <a:avLst>
              <a:gd name="adj1" fmla="val 1095"/>
              <a:gd name="adj2" fmla="val 9301"/>
              <a:gd name="adj3" fmla="val 12699"/>
              <a:gd name="adj4" fmla="val 39482"/>
            </a:avLst>
          </a:prstGeom>
          <a:solidFill>
            <a:schemeClr val="accent1"/>
          </a:solidFill>
          <a:ln w="127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 dirty="0">
              <a:solidFill>
                <a:schemeClr val="tx1"/>
              </a:solidFill>
              <a:latin typeface="Montserrat Light" charset="0"/>
              <a:ea typeface="Montserrat Light" charset="0"/>
              <a:cs typeface="Montserrat Light" charset="0"/>
            </a:endParaRPr>
          </a:p>
        </p:txBody>
      </p:sp>
      <p:cxnSp>
        <p:nvCxnSpPr>
          <p:cNvPr id="35" name="Straight Arrow Connector 34">
            <a:extLst>
              <a:ext uri="{FF2B5EF4-FFF2-40B4-BE49-F238E27FC236}">
                <a16:creationId xmlns:a16="http://schemas.microsoft.com/office/drawing/2014/main" id="{13838208-5838-FD8D-3CB6-96207A631E88}"/>
              </a:ext>
            </a:extLst>
          </p:cNvPr>
          <p:cNvCxnSpPr>
            <a:cxnSpLocks/>
          </p:cNvCxnSpPr>
          <p:nvPr/>
        </p:nvCxnSpPr>
        <p:spPr>
          <a:xfrm flipH="1" flipV="1">
            <a:off x="7275032" y="2946104"/>
            <a:ext cx="1465" cy="900000"/>
          </a:xfrm>
          <a:prstGeom prst="straightConnector1">
            <a:avLst/>
          </a:prstGeom>
          <a:ln w="15875">
            <a:headEnd w="lg" len="lg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Arrow Connector 35">
            <a:extLst>
              <a:ext uri="{FF2B5EF4-FFF2-40B4-BE49-F238E27FC236}">
                <a16:creationId xmlns:a16="http://schemas.microsoft.com/office/drawing/2014/main" id="{6F12260D-8E92-1CBB-A1EA-CA3FDA3CB075}"/>
              </a:ext>
            </a:extLst>
          </p:cNvPr>
          <p:cNvCxnSpPr/>
          <p:nvPr/>
        </p:nvCxnSpPr>
        <p:spPr>
          <a:xfrm flipH="1" flipV="1">
            <a:off x="11233367" y="2901424"/>
            <a:ext cx="1465" cy="900000"/>
          </a:xfrm>
          <a:prstGeom prst="straightConnector1">
            <a:avLst/>
          </a:prstGeom>
          <a:ln w="15875">
            <a:headEnd w="lg" len="lg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Rectangle 36">
            <a:extLst>
              <a:ext uri="{FF2B5EF4-FFF2-40B4-BE49-F238E27FC236}">
                <a16:creationId xmlns:a16="http://schemas.microsoft.com/office/drawing/2014/main" id="{59AA9F75-82D6-F61A-D7CB-B87FD0A56076}"/>
              </a:ext>
            </a:extLst>
          </p:cNvPr>
          <p:cNvSpPr/>
          <p:nvPr/>
        </p:nvSpPr>
        <p:spPr>
          <a:xfrm>
            <a:off x="8669257" y="1260147"/>
            <a:ext cx="972000" cy="720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b="1" dirty="0">
                <a:solidFill>
                  <a:schemeClr val="accent3">
                    <a:lumMod val="50000"/>
                  </a:schemeClr>
                </a:solidFill>
                <a:latin typeface="Montserrat" panose="00000500000000000000" pitchFamily="2" charset="0"/>
              </a:rPr>
              <a:t>Trigger</a:t>
            </a: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9F369675-C1A7-50EA-2E37-19C0356F5093}"/>
              </a:ext>
            </a:extLst>
          </p:cNvPr>
          <p:cNvSpPr/>
          <p:nvPr/>
        </p:nvSpPr>
        <p:spPr>
          <a:xfrm>
            <a:off x="10753843" y="2246049"/>
            <a:ext cx="972000" cy="7200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b="1" dirty="0">
                <a:solidFill>
                  <a:schemeClr val="accent3">
                    <a:lumMod val="50000"/>
                  </a:schemeClr>
                </a:solidFill>
                <a:latin typeface="Montserrat" panose="00000500000000000000" pitchFamily="2" charset="0"/>
              </a:rPr>
              <a:t>Find</a:t>
            </a: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8F18BC88-4A9F-242A-44AC-0FDB52CD328E}"/>
              </a:ext>
            </a:extLst>
          </p:cNvPr>
          <p:cNvSpPr/>
          <p:nvPr/>
        </p:nvSpPr>
        <p:spPr>
          <a:xfrm>
            <a:off x="9619788" y="5020657"/>
            <a:ext cx="972000" cy="72000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b="1" dirty="0">
                <a:solidFill>
                  <a:schemeClr val="bg1"/>
                </a:solidFill>
                <a:latin typeface="Montserrat" panose="00000500000000000000" pitchFamily="2" charset="0"/>
              </a:rPr>
              <a:t>Align</a:t>
            </a: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38364250-F45F-9B9E-DFF0-E507C4C2759D}"/>
              </a:ext>
            </a:extLst>
          </p:cNvPr>
          <p:cNvSpPr/>
          <p:nvPr/>
        </p:nvSpPr>
        <p:spPr>
          <a:xfrm>
            <a:off x="10755308" y="3816631"/>
            <a:ext cx="972000" cy="72000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b="1" dirty="0">
                <a:solidFill>
                  <a:schemeClr val="accent3">
                    <a:lumMod val="50000"/>
                  </a:schemeClr>
                </a:solidFill>
                <a:latin typeface="Montserrat" panose="00000500000000000000" pitchFamily="2" charset="0"/>
              </a:rPr>
              <a:t>Get</a:t>
            </a:r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B8BE0CB0-A624-B626-2326-130B07AB57D7}"/>
              </a:ext>
            </a:extLst>
          </p:cNvPr>
          <p:cNvSpPr/>
          <p:nvPr/>
        </p:nvSpPr>
        <p:spPr>
          <a:xfrm>
            <a:off x="6790805" y="3824575"/>
            <a:ext cx="972000" cy="720000"/>
          </a:xfrm>
          <a:prstGeom prst="rect">
            <a:avLst/>
          </a:prstGeom>
          <a:solidFill>
            <a:schemeClr val="accent4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b="1" dirty="0">
                <a:solidFill>
                  <a:schemeClr val="bg1"/>
                </a:solidFill>
                <a:latin typeface="Montserrat" panose="00000500000000000000" pitchFamily="2" charset="0"/>
              </a:rPr>
              <a:t>Use</a:t>
            </a:r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F0F1F4A6-6897-04DA-9CB5-0A6343880A35}"/>
              </a:ext>
            </a:extLst>
          </p:cNvPr>
          <p:cNvSpPr/>
          <p:nvPr/>
        </p:nvSpPr>
        <p:spPr>
          <a:xfrm>
            <a:off x="6770221" y="2246049"/>
            <a:ext cx="972000" cy="720000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b="1" dirty="0">
                <a:solidFill>
                  <a:schemeClr val="bg1"/>
                </a:solidFill>
                <a:latin typeface="Montserrat" panose="00000500000000000000" pitchFamily="2" charset="0"/>
              </a:rPr>
              <a:t>Update</a:t>
            </a:r>
          </a:p>
        </p:txBody>
      </p:sp>
      <p:graphicFrame>
        <p:nvGraphicFramePr>
          <p:cNvPr id="44" name="Table 43">
            <a:extLst>
              <a:ext uri="{FF2B5EF4-FFF2-40B4-BE49-F238E27FC236}">
                <a16:creationId xmlns:a16="http://schemas.microsoft.com/office/drawing/2014/main" id="{FB04BA9C-68A9-7045-8788-C2B73C5B7A5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79220067"/>
              </p:ext>
            </p:extLst>
          </p:nvPr>
        </p:nvGraphicFramePr>
        <p:xfrm>
          <a:off x="551441" y="1148056"/>
          <a:ext cx="5094290" cy="49981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12680">
                  <a:extLst>
                    <a:ext uri="{9D8B030D-6E8A-4147-A177-3AD203B41FA5}">
                      <a16:colId xmlns:a16="http://schemas.microsoft.com/office/drawing/2014/main" val="2500569289"/>
                    </a:ext>
                  </a:extLst>
                </a:gridCol>
                <a:gridCol w="3881610">
                  <a:extLst>
                    <a:ext uri="{9D8B030D-6E8A-4147-A177-3AD203B41FA5}">
                      <a16:colId xmlns:a16="http://schemas.microsoft.com/office/drawing/2014/main" val="117424062"/>
                    </a:ext>
                  </a:extLst>
                </a:gridCol>
              </a:tblGrid>
              <a:tr h="547471">
                <a:tc>
                  <a:txBody>
                    <a:bodyPr/>
                    <a:lstStyle/>
                    <a:p>
                      <a:r>
                        <a:rPr lang="en-US" sz="1400" dirty="0">
                          <a:solidFill>
                            <a:schemeClr val="bg1"/>
                          </a:solidFill>
                          <a:latin typeface="Montserrat" pitchFamily="2" charset="77"/>
                        </a:rPr>
                        <a:t>Stage</a:t>
                      </a:r>
                    </a:p>
                  </a:txBody>
                  <a:tcPr anchor="ctr">
                    <a:solidFill>
                      <a:srgbClr val="15315A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 dirty="0">
                        <a:solidFill>
                          <a:schemeClr val="bg1"/>
                        </a:solidFill>
                        <a:latin typeface="Montserrat" pitchFamily="2" charset="77"/>
                      </a:endParaRPr>
                    </a:p>
                  </a:txBody>
                  <a:tcPr anchor="ctr">
                    <a:solidFill>
                      <a:srgbClr val="15315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5029783"/>
                  </a:ext>
                </a:extLst>
              </a:tr>
              <a:tr h="856637">
                <a:tc>
                  <a:txBody>
                    <a:bodyPr/>
                    <a:lstStyle/>
                    <a:p>
                      <a:r>
                        <a:rPr lang="en-US" sz="1400" b="1" dirty="0">
                          <a:solidFill>
                            <a:srgbClr val="15315A"/>
                          </a:solidFill>
                        </a:rPr>
                        <a:t>Trigger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GB" sz="1400" dirty="0">
                          <a:solidFill>
                            <a:srgbClr val="15315A"/>
                          </a:solidFill>
                        </a:rPr>
                        <a:t>Receiving notification that a charging statement has been published or updated.</a:t>
                      </a:r>
                      <a:endParaRPr lang="en-US" sz="1400" dirty="0">
                        <a:solidFill>
                          <a:srgbClr val="15315A"/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218548590"/>
                  </a:ext>
                </a:extLst>
              </a:tr>
              <a:tr h="856637">
                <a:tc>
                  <a:txBody>
                    <a:bodyPr/>
                    <a:lstStyle/>
                    <a:p>
                      <a:r>
                        <a:rPr lang="en-US" sz="1400" b="1" dirty="0">
                          <a:solidFill>
                            <a:srgbClr val="15315A"/>
                          </a:solidFill>
                        </a:rPr>
                        <a:t>Find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solidFill>
                            <a:srgbClr val="15315A"/>
                          </a:solidFill>
                        </a:rPr>
                        <a:t>Locating the correct charging statement across multiple DNO/IDNO websites.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164623849"/>
                  </a:ext>
                </a:extLst>
              </a:tr>
              <a:tr h="547471">
                <a:tc>
                  <a:txBody>
                    <a:bodyPr/>
                    <a:lstStyle/>
                    <a:p>
                      <a:r>
                        <a:rPr lang="en-US" sz="1400" b="1" dirty="0">
                          <a:solidFill>
                            <a:srgbClr val="15315A"/>
                          </a:solidFill>
                        </a:rPr>
                        <a:t>Get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solidFill>
                            <a:srgbClr val="15315A"/>
                          </a:solidFill>
                        </a:rPr>
                        <a:t>Downloading the Excel files and supporting documents.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978824518"/>
                  </a:ext>
                </a:extLst>
              </a:tr>
              <a:tr h="547471">
                <a:tc>
                  <a:txBody>
                    <a:bodyPr/>
                    <a:lstStyle/>
                    <a:p>
                      <a:r>
                        <a:rPr lang="en-US" sz="1400" b="1" dirty="0">
                          <a:solidFill>
                            <a:srgbClr val="15315A"/>
                          </a:solidFill>
                        </a:rPr>
                        <a:t>Align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err="1">
                          <a:solidFill>
                            <a:srgbClr val="15315A"/>
                          </a:solidFill>
                        </a:rPr>
                        <a:t>Standardising</a:t>
                      </a:r>
                      <a:r>
                        <a:rPr lang="en-US" sz="1400" dirty="0">
                          <a:solidFill>
                            <a:srgbClr val="15315A"/>
                          </a:solidFill>
                        </a:rPr>
                        <a:t> and converting data into a format that works for our systems.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760365033"/>
                  </a:ext>
                </a:extLst>
              </a:tr>
              <a:tr h="547471">
                <a:tc>
                  <a:txBody>
                    <a:bodyPr/>
                    <a:lstStyle/>
                    <a:p>
                      <a:r>
                        <a:rPr lang="en-US" sz="1400" b="1" dirty="0">
                          <a:solidFill>
                            <a:srgbClr val="15315A"/>
                          </a:solidFill>
                        </a:rPr>
                        <a:t>Check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solidFill>
                            <a:srgbClr val="15315A"/>
                          </a:solidFill>
                        </a:rPr>
                        <a:t>Comparing and verifying the numbers make sense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818673777"/>
                  </a:ext>
                </a:extLst>
              </a:tr>
              <a:tr h="547471">
                <a:tc>
                  <a:txBody>
                    <a:bodyPr/>
                    <a:lstStyle/>
                    <a:p>
                      <a:r>
                        <a:rPr lang="en-US" sz="1400" b="1" dirty="0">
                          <a:solidFill>
                            <a:srgbClr val="15315A"/>
                          </a:solidFill>
                        </a:rPr>
                        <a:t>Use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solidFill>
                            <a:srgbClr val="15315A"/>
                          </a:solidFill>
                        </a:rPr>
                        <a:t>Applying the data to tendering process, explain bills and forecasts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877352233"/>
                  </a:ext>
                </a:extLst>
              </a:tr>
              <a:tr h="547471">
                <a:tc>
                  <a:txBody>
                    <a:bodyPr/>
                    <a:lstStyle/>
                    <a:p>
                      <a:r>
                        <a:rPr lang="en-US" sz="1400" b="1" dirty="0">
                          <a:solidFill>
                            <a:srgbClr val="15315A"/>
                          </a:solidFill>
                        </a:rPr>
                        <a:t>Update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solidFill>
                            <a:srgbClr val="15315A"/>
                          </a:solidFill>
                        </a:rPr>
                        <a:t>Monitoring for changes and ensuring you always have the latest rates.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849659130"/>
                  </a:ext>
                </a:extLst>
              </a:tr>
            </a:tbl>
          </a:graphicData>
        </a:graphic>
      </p:graphicFrame>
      <p:pic>
        <p:nvPicPr>
          <p:cNvPr id="47" name="Graphic 46" descr="Tick with solid fill">
            <a:extLst>
              <a:ext uri="{FF2B5EF4-FFF2-40B4-BE49-F238E27FC236}">
                <a16:creationId xmlns:a16="http://schemas.microsoft.com/office/drawing/2014/main" id="{AC7B6AFD-FFD5-CB5D-291D-B7E8B3051CA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420318" y="3880119"/>
            <a:ext cx="540000" cy="540000"/>
          </a:xfrm>
          <a:prstGeom prst="rect">
            <a:avLst/>
          </a:prstGeom>
        </p:spPr>
      </p:pic>
      <p:cxnSp>
        <p:nvCxnSpPr>
          <p:cNvPr id="53" name="Elbow Connector 52">
            <a:extLst>
              <a:ext uri="{FF2B5EF4-FFF2-40B4-BE49-F238E27FC236}">
                <a16:creationId xmlns:a16="http://schemas.microsoft.com/office/drawing/2014/main" id="{40448555-90F7-C935-2833-93ECFBAB2B7A}"/>
              </a:ext>
            </a:extLst>
          </p:cNvPr>
          <p:cNvCxnSpPr>
            <a:stCxn id="43" idx="3"/>
            <a:endCxn id="37" idx="2"/>
          </p:cNvCxnSpPr>
          <p:nvPr/>
        </p:nvCxnSpPr>
        <p:spPr>
          <a:xfrm flipV="1">
            <a:off x="7742221" y="1980147"/>
            <a:ext cx="1413036" cy="625902"/>
          </a:xfrm>
          <a:prstGeom prst="bentConnector2">
            <a:avLst/>
          </a:prstGeom>
          <a:ln w="38100">
            <a:solidFill>
              <a:schemeClr val="accent2">
                <a:lumMod val="20000"/>
                <a:lumOff val="80000"/>
              </a:schemeClr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Rectangle 53">
            <a:extLst>
              <a:ext uri="{FF2B5EF4-FFF2-40B4-BE49-F238E27FC236}">
                <a16:creationId xmlns:a16="http://schemas.microsoft.com/office/drawing/2014/main" id="{FDBCC231-8662-E225-29C6-9215BD079CEA}"/>
              </a:ext>
            </a:extLst>
          </p:cNvPr>
          <p:cNvSpPr/>
          <p:nvPr/>
        </p:nvSpPr>
        <p:spPr>
          <a:xfrm>
            <a:off x="7726076" y="5020657"/>
            <a:ext cx="972000" cy="72000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b="1" dirty="0">
                <a:solidFill>
                  <a:schemeClr val="bg1"/>
                </a:solidFill>
                <a:latin typeface="Montserrat" panose="00000500000000000000" pitchFamily="2" charset="0"/>
              </a:rPr>
              <a:t>Check</a:t>
            </a:r>
          </a:p>
        </p:txBody>
      </p:sp>
      <p:cxnSp>
        <p:nvCxnSpPr>
          <p:cNvPr id="55" name="Straight Arrow Connector 54">
            <a:extLst>
              <a:ext uri="{FF2B5EF4-FFF2-40B4-BE49-F238E27FC236}">
                <a16:creationId xmlns:a16="http://schemas.microsoft.com/office/drawing/2014/main" id="{9E2E39C2-3F19-5692-4020-21E007C4DFAD}"/>
              </a:ext>
            </a:extLst>
          </p:cNvPr>
          <p:cNvCxnSpPr>
            <a:cxnSpLocks/>
            <a:stCxn id="54" idx="3"/>
          </p:cNvCxnSpPr>
          <p:nvPr/>
        </p:nvCxnSpPr>
        <p:spPr>
          <a:xfrm>
            <a:off x="8698076" y="5380657"/>
            <a:ext cx="916008" cy="3114"/>
          </a:xfrm>
          <a:prstGeom prst="straightConnector1">
            <a:avLst/>
          </a:prstGeom>
          <a:ln w="15875">
            <a:headEnd w="lg" len="lg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7740838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EF766F2-E8D4-D087-6F78-DE8446A730A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7E67E246-1629-300B-D583-FAFE463425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KEY PAIN POINTS CONFIRMED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F9D755F-D704-D925-6A59-3321BDF4667C}"/>
              </a:ext>
            </a:extLst>
          </p:cNvPr>
          <p:cNvSpPr txBox="1"/>
          <p:nvPr/>
        </p:nvSpPr>
        <p:spPr>
          <a:xfrm>
            <a:off x="871191" y="1508184"/>
            <a:ext cx="10246176" cy="33747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>
              <a:lnSpc>
                <a:spcPct val="150000"/>
              </a:lnSpc>
            </a:pPr>
            <a:r>
              <a:rPr lang="en-GB" sz="1600" b="1" dirty="0">
                <a:solidFill>
                  <a:schemeClr val="accent3"/>
                </a:solidFill>
                <a:latin typeface="Montserrat" panose="00000500000000000000" pitchFamily="2" charset="0"/>
              </a:rPr>
              <a:t>Find It</a:t>
            </a:r>
          </a:p>
          <a:p>
            <a:pPr marL="742950" lvl="1" indent="-285750">
              <a:lnSpc>
                <a:spcPct val="150000"/>
              </a:lnSpc>
              <a:buFont typeface="Courier New" panose="02070309020205020404" pitchFamily="49" charset="0"/>
              <a:buChar char="o"/>
            </a:pPr>
            <a:r>
              <a:rPr lang="en-GB" sz="1600" dirty="0">
                <a:solidFill>
                  <a:schemeClr val="accent3"/>
                </a:solidFill>
              </a:rPr>
              <a:t>No centralised notification when statements are published</a:t>
            </a:r>
          </a:p>
          <a:p>
            <a:pPr marL="742950" lvl="1" indent="-285750">
              <a:lnSpc>
                <a:spcPct val="150000"/>
              </a:lnSpc>
              <a:buFont typeface="Courier New" panose="02070309020205020404" pitchFamily="49" charset="0"/>
              <a:buChar char="o"/>
            </a:pPr>
            <a:r>
              <a:rPr lang="en-GB" sz="1600" dirty="0">
                <a:solidFill>
                  <a:schemeClr val="accent3"/>
                </a:solidFill>
              </a:rPr>
              <a:t>Information spread across 7+ DNO websites (20+ for IDNOs)</a:t>
            </a:r>
          </a:p>
          <a:p>
            <a:pPr marL="742950" lvl="1" indent="-285750">
              <a:lnSpc>
                <a:spcPct val="150000"/>
              </a:lnSpc>
              <a:buFont typeface="Courier New" panose="02070309020205020404" pitchFamily="49" charset="0"/>
              <a:buChar char="o"/>
            </a:pPr>
            <a:r>
              <a:rPr lang="en-GB" sz="1600" dirty="0">
                <a:solidFill>
                  <a:schemeClr val="accent3"/>
                </a:solidFill>
              </a:rPr>
              <a:t>Difficult to get on mailing lists; updates often missed</a:t>
            </a:r>
          </a:p>
          <a:p>
            <a:pPr lvl="1">
              <a:lnSpc>
                <a:spcPct val="150000"/>
              </a:lnSpc>
            </a:pPr>
            <a:endParaRPr lang="en-GB" sz="1600" dirty="0">
              <a:solidFill>
                <a:schemeClr val="accent3"/>
              </a:solidFill>
            </a:endParaRPr>
          </a:p>
          <a:p>
            <a:pPr lvl="1">
              <a:lnSpc>
                <a:spcPct val="150000"/>
              </a:lnSpc>
            </a:pPr>
            <a:r>
              <a:rPr lang="en-GB" sz="1600" b="1" dirty="0">
                <a:solidFill>
                  <a:schemeClr val="accent3"/>
                </a:solidFill>
                <a:latin typeface="Montserrat" panose="00000500000000000000" pitchFamily="2" charset="0"/>
              </a:rPr>
              <a:t>Get It</a:t>
            </a:r>
            <a:endParaRPr lang="en-GB" sz="1600" dirty="0">
              <a:solidFill>
                <a:schemeClr val="accent3"/>
              </a:solidFill>
            </a:endParaRPr>
          </a:p>
          <a:p>
            <a:pPr marL="800100" lvl="1" indent="-342900">
              <a:lnSpc>
                <a:spcPct val="150000"/>
              </a:lnSpc>
              <a:buFont typeface="Courier New" panose="02070309020205020404" pitchFamily="49" charset="0"/>
              <a:buChar char="o"/>
            </a:pPr>
            <a:r>
              <a:rPr lang="en-GB" sz="1600" dirty="0">
                <a:solidFill>
                  <a:schemeClr val="accent3"/>
                </a:solidFill>
              </a:rPr>
              <a:t>Excel files structured and named differently</a:t>
            </a:r>
          </a:p>
          <a:p>
            <a:pPr marL="800100" lvl="1" indent="-342900">
              <a:lnSpc>
                <a:spcPct val="150000"/>
              </a:lnSpc>
              <a:buFont typeface="Courier New" panose="02070309020205020404" pitchFamily="49" charset="0"/>
              <a:buChar char="o"/>
            </a:pPr>
            <a:r>
              <a:rPr lang="en-GB" sz="1600" dirty="0">
                <a:solidFill>
                  <a:schemeClr val="accent3"/>
                </a:solidFill>
              </a:rPr>
              <a:t>No clear indication of what's changed between versions</a:t>
            </a:r>
          </a:p>
          <a:p>
            <a:pPr marL="800100" lvl="1" indent="-342900">
              <a:lnSpc>
                <a:spcPct val="150000"/>
              </a:lnSpc>
              <a:buFont typeface="Courier New" panose="02070309020205020404" pitchFamily="49" charset="0"/>
              <a:buChar char="o"/>
            </a:pPr>
            <a:r>
              <a:rPr lang="en-GB" sz="1600" dirty="0">
                <a:solidFill>
                  <a:schemeClr val="accent3"/>
                </a:solidFill>
              </a:rPr>
              <a:t>Addendum vs republication approach varies by DNO</a:t>
            </a:r>
          </a:p>
        </p:txBody>
      </p:sp>
    </p:spTree>
    <p:extLst>
      <p:ext uri="{BB962C8B-B14F-4D97-AF65-F5344CB8AC3E}">
        <p14:creationId xmlns:p14="http://schemas.microsoft.com/office/powerpoint/2010/main" val="219441800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15C3F97-EB06-C646-FCEC-EC1436DD745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19D348C8-1DB4-C1B5-E896-AB0A73EC32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KEY PAIN POINTS CONFIRMED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E2BBEEC-8CC2-7C9A-2494-80A3A442B197}"/>
              </a:ext>
            </a:extLst>
          </p:cNvPr>
          <p:cNvSpPr txBox="1"/>
          <p:nvPr/>
        </p:nvSpPr>
        <p:spPr>
          <a:xfrm>
            <a:off x="871191" y="1508184"/>
            <a:ext cx="10246176" cy="33747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>
              <a:lnSpc>
                <a:spcPct val="150000"/>
              </a:lnSpc>
            </a:pPr>
            <a:r>
              <a:rPr lang="en-GB" sz="1600" b="1" dirty="0">
                <a:solidFill>
                  <a:schemeClr val="accent3"/>
                </a:solidFill>
                <a:latin typeface="Montserrat" panose="00000500000000000000" pitchFamily="2" charset="0"/>
              </a:rPr>
              <a:t>Align It</a:t>
            </a:r>
          </a:p>
          <a:p>
            <a:pPr marL="742950" lvl="1" indent="-285750">
              <a:lnSpc>
                <a:spcPct val="150000"/>
              </a:lnSpc>
              <a:buFont typeface="Courier New" panose="02070309020205020404" pitchFamily="49" charset="0"/>
              <a:buChar char="o"/>
            </a:pPr>
            <a:r>
              <a:rPr lang="en-GB" sz="1600" dirty="0">
                <a:solidFill>
                  <a:schemeClr val="accent3"/>
                </a:solidFill>
              </a:rPr>
              <a:t>Blank or inconsistent data (e.g. </a:t>
            </a:r>
            <a:r>
              <a:rPr lang="en-GB" sz="1600" dirty="0" err="1">
                <a:solidFill>
                  <a:schemeClr val="accent3"/>
                </a:solidFill>
              </a:rPr>
              <a:t>DUoS</a:t>
            </a:r>
            <a:r>
              <a:rPr lang="en-GB" sz="1600" dirty="0">
                <a:solidFill>
                  <a:schemeClr val="accent3"/>
                </a:solidFill>
              </a:rPr>
              <a:t> residual/Band 0)</a:t>
            </a:r>
          </a:p>
          <a:p>
            <a:pPr marL="742950" lvl="1" indent="-285750">
              <a:lnSpc>
                <a:spcPct val="150000"/>
              </a:lnSpc>
              <a:buFont typeface="Courier New" panose="02070309020205020404" pitchFamily="49" charset="0"/>
              <a:buChar char="o"/>
            </a:pPr>
            <a:r>
              <a:rPr lang="en-GB" sz="1600" dirty="0">
                <a:solidFill>
                  <a:schemeClr val="accent3"/>
                </a:solidFill>
              </a:rPr>
              <a:t>Sites appearing/disappearing without explanation</a:t>
            </a:r>
          </a:p>
          <a:p>
            <a:pPr marL="742950" lvl="1" indent="-285750">
              <a:lnSpc>
                <a:spcPct val="150000"/>
              </a:lnSpc>
              <a:buFont typeface="Courier New" panose="02070309020205020404" pitchFamily="49" charset="0"/>
              <a:buChar char="o"/>
            </a:pPr>
            <a:r>
              <a:rPr lang="en-GB" sz="1600" dirty="0">
                <a:solidFill>
                  <a:schemeClr val="accent3"/>
                </a:solidFill>
              </a:rPr>
              <a:t>Profile class groupings causing system errors</a:t>
            </a:r>
          </a:p>
          <a:p>
            <a:pPr lvl="1">
              <a:lnSpc>
                <a:spcPct val="150000"/>
              </a:lnSpc>
            </a:pPr>
            <a:endParaRPr lang="en-GB" sz="1600" dirty="0">
              <a:solidFill>
                <a:schemeClr val="accent3"/>
              </a:solidFill>
            </a:endParaRPr>
          </a:p>
          <a:p>
            <a:pPr lvl="1">
              <a:lnSpc>
                <a:spcPct val="150000"/>
              </a:lnSpc>
            </a:pPr>
            <a:r>
              <a:rPr lang="en-GB" sz="1600" b="1" dirty="0">
                <a:solidFill>
                  <a:schemeClr val="accent3"/>
                </a:solidFill>
                <a:latin typeface="Montserrat" panose="00000500000000000000" pitchFamily="2" charset="0"/>
              </a:rPr>
              <a:t>Check It</a:t>
            </a:r>
            <a:endParaRPr lang="en-GB" sz="1600" dirty="0">
              <a:solidFill>
                <a:schemeClr val="accent3"/>
              </a:solidFill>
            </a:endParaRPr>
          </a:p>
          <a:p>
            <a:pPr marL="800100" lvl="1" indent="-342900">
              <a:lnSpc>
                <a:spcPct val="150000"/>
              </a:lnSpc>
              <a:buFont typeface="Courier New" panose="02070309020205020404" pitchFamily="49" charset="0"/>
              <a:buChar char="o"/>
            </a:pPr>
            <a:r>
              <a:rPr lang="en-GB" sz="1600" dirty="0">
                <a:solidFill>
                  <a:schemeClr val="accent3"/>
                </a:solidFill>
              </a:rPr>
              <a:t>Time band interpretation differs DNO to DNO (all in text)</a:t>
            </a:r>
          </a:p>
          <a:p>
            <a:pPr marL="800100" lvl="1" indent="-342900">
              <a:lnSpc>
                <a:spcPct val="150000"/>
              </a:lnSpc>
              <a:buFont typeface="Courier New" panose="02070309020205020404" pitchFamily="49" charset="0"/>
              <a:buChar char="o"/>
            </a:pPr>
            <a:r>
              <a:rPr lang="en-GB" sz="1600" dirty="0">
                <a:solidFill>
                  <a:schemeClr val="accent3"/>
                </a:solidFill>
              </a:rPr>
              <a:t>Customers can't understand charges; hard to explain YoY changes</a:t>
            </a:r>
          </a:p>
          <a:p>
            <a:pPr marL="800100" lvl="1" indent="-342900">
              <a:lnSpc>
                <a:spcPct val="150000"/>
              </a:lnSpc>
              <a:buFont typeface="Courier New" panose="02070309020205020404" pitchFamily="49" charset="0"/>
              <a:buChar char="o"/>
            </a:pPr>
            <a:r>
              <a:rPr lang="en-GB" sz="1600" dirty="0">
                <a:solidFill>
                  <a:schemeClr val="accent3"/>
                </a:solidFill>
              </a:rPr>
              <a:t>Commercial risk from applying wrong rates</a:t>
            </a:r>
          </a:p>
        </p:txBody>
      </p:sp>
    </p:spTree>
    <p:extLst>
      <p:ext uri="{BB962C8B-B14F-4D97-AF65-F5344CB8AC3E}">
        <p14:creationId xmlns:p14="http://schemas.microsoft.com/office/powerpoint/2010/main" val="39565608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CE26C3-98A0-669C-6F85-AE96DC07223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3A1A459B-79F7-3BAD-7443-CB5D9F3A3E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KEY PAIN POINTS CONFIRMED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4DE7DA2-FFC6-B15E-6F20-F83A23C0479F}"/>
              </a:ext>
            </a:extLst>
          </p:cNvPr>
          <p:cNvSpPr txBox="1"/>
          <p:nvPr/>
        </p:nvSpPr>
        <p:spPr>
          <a:xfrm>
            <a:off x="972912" y="883151"/>
            <a:ext cx="10246176" cy="37440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>
              <a:lnSpc>
                <a:spcPct val="150000"/>
              </a:lnSpc>
            </a:pPr>
            <a:r>
              <a:rPr lang="en-GB" sz="1600" b="1" dirty="0">
                <a:solidFill>
                  <a:schemeClr val="accent3"/>
                </a:solidFill>
                <a:latin typeface="Montserrat" panose="00000500000000000000" pitchFamily="2" charset="0"/>
              </a:rPr>
              <a:t>Align and Check It</a:t>
            </a:r>
          </a:p>
          <a:p>
            <a:pPr marL="742950" lvl="1" indent="-285750">
              <a:lnSpc>
                <a:spcPct val="150000"/>
              </a:lnSpc>
              <a:buFont typeface="Courier New" panose="02070309020205020404" pitchFamily="49" charset="0"/>
              <a:buChar char="o"/>
            </a:pPr>
            <a:r>
              <a:rPr lang="en-GB" sz="1600" dirty="0">
                <a:solidFill>
                  <a:schemeClr val="accent3"/>
                </a:solidFill>
              </a:rPr>
              <a:t>Blank or inconsistent data (e.g. </a:t>
            </a:r>
            <a:r>
              <a:rPr lang="en-GB" sz="1600" dirty="0" err="1">
                <a:solidFill>
                  <a:schemeClr val="accent3"/>
                </a:solidFill>
              </a:rPr>
              <a:t>DUoS</a:t>
            </a:r>
            <a:r>
              <a:rPr lang="en-GB" sz="1600" dirty="0">
                <a:solidFill>
                  <a:schemeClr val="accent3"/>
                </a:solidFill>
              </a:rPr>
              <a:t> residual/Band 0)</a:t>
            </a:r>
          </a:p>
          <a:p>
            <a:pPr marL="742950" lvl="1" indent="-285750">
              <a:lnSpc>
                <a:spcPct val="150000"/>
              </a:lnSpc>
              <a:buFont typeface="Courier New" panose="02070309020205020404" pitchFamily="49" charset="0"/>
              <a:buChar char="o"/>
            </a:pPr>
            <a:r>
              <a:rPr lang="en-GB" sz="1600" dirty="0">
                <a:solidFill>
                  <a:schemeClr val="accent3"/>
                </a:solidFill>
              </a:rPr>
              <a:t>Sites appearing/disappearing without explanation</a:t>
            </a:r>
          </a:p>
          <a:p>
            <a:pPr marL="742950" lvl="1" indent="-285750">
              <a:lnSpc>
                <a:spcPct val="150000"/>
              </a:lnSpc>
              <a:buFont typeface="Courier New" panose="02070309020205020404" pitchFamily="49" charset="0"/>
              <a:buChar char="o"/>
            </a:pPr>
            <a:r>
              <a:rPr lang="en-GB" sz="1600" dirty="0">
                <a:solidFill>
                  <a:schemeClr val="accent3"/>
                </a:solidFill>
              </a:rPr>
              <a:t>Profile class groupings causing system errors</a:t>
            </a:r>
          </a:p>
          <a:p>
            <a:pPr lvl="1">
              <a:lnSpc>
                <a:spcPct val="150000"/>
              </a:lnSpc>
            </a:pPr>
            <a:endParaRPr lang="en-GB" sz="1600" dirty="0">
              <a:solidFill>
                <a:schemeClr val="accent3"/>
              </a:solidFill>
            </a:endParaRPr>
          </a:p>
          <a:p>
            <a:pPr lvl="1">
              <a:lnSpc>
                <a:spcPct val="150000"/>
              </a:lnSpc>
            </a:pPr>
            <a:r>
              <a:rPr lang="en-GB" sz="1600" b="1" dirty="0">
                <a:solidFill>
                  <a:schemeClr val="accent3"/>
                </a:solidFill>
                <a:latin typeface="Montserrat" panose="00000500000000000000" pitchFamily="2" charset="0"/>
              </a:rPr>
              <a:t>Use It</a:t>
            </a:r>
            <a:endParaRPr lang="en-GB" sz="1600" dirty="0">
              <a:solidFill>
                <a:schemeClr val="accent3"/>
              </a:solidFill>
            </a:endParaRPr>
          </a:p>
          <a:p>
            <a:pPr marL="800100" lvl="1" indent="-342900">
              <a:lnSpc>
                <a:spcPct val="150000"/>
              </a:lnSpc>
              <a:buFont typeface="Courier New" panose="02070309020205020404" pitchFamily="49" charset="0"/>
              <a:buChar char="o"/>
            </a:pPr>
            <a:r>
              <a:rPr lang="en-GB" sz="1600" dirty="0">
                <a:solidFill>
                  <a:schemeClr val="accent3"/>
                </a:solidFill>
              </a:rPr>
              <a:t>Time band interpretation differs DNO to DNO (all in text)</a:t>
            </a:r>
          </a:p>
          <a:p>
            <a:pPr marL="800100" lvl="1" indent="-342900">
              <a:lnSpc>
                <a:spcPct val="150000"/>
              </a:lnSpc>
              <a:buFont typeface="Courier New" panose="02070309020205020404" pitchFamily="49" charset="0"/>
              <a:buChar char="o"/>
            </a:pPr>
            <a:r>
              <a:rPr lang="en-GB" sz="1600" dirty="0">
                <a:solidFill>
                  <a:schemeClr val="accent3"/>
                </a:solidFill>
              </a:rPr>
              <a:t>Customers can't understand charges; hard to explain YoY changes</a:t>
            </a:r>
          </a:p>
          <a:p>
            <a:pPr marL="800100" lvl="1" indent="-342900">
              <a:lnSpc>
                <a:spcPct val="150000"/>
              </a:lnSpc>
              <a:buFont typeface="Courier New" panose="02070309020205020404" pitchFamily="49" charset="0"/>
              <a:buChar char="o"/>
            </a:pPr>
            <a:r>
              <a:rPr lang="en-GB" sz="1600" dirty="0">
                <a:solidFill>
                  <a:schemeClr val="accent3"/>
                </a:solidFill>
              </a:rPr>
              <a:t>Commercial risk from applying wrong rates</a:t>
            </a:r>
          </a:p>
          <a:p>
            <a:pPr marL="800100" lvl="1" indent="-342900">
              <a:lnSpc>
                <a:spcPct val="150000"/>
              </a:lnSpc>
              <a:buFont typeface="Courier New" panose="02070309020205020404" pitchFamily="49" charset="0"/>
              <a:buChar char="o"/>
            </a:pPr>
            <a:endParaRPr lang="en-GB" sz="1600" dirty="0">
              <a:solidFill>
                <a:schemeClr val="accent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347670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591DE71-55E0-12C8-D2F0-A83425FCDAA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6183417E-EDA0-06A9-ACF2-0273035278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62974" y="3209125"/>
            <a:ext cx="9316528" cy="439749"/>
          </a:xfrm>
        </p:spPr>
        <p:txBody>
          <a:bodyPr/>
          <a:lstStyle/>
          <a:p>
            <a:pPr algn="ctr"/>
            <a:r>
              <a:rPr lang="en-GB" sz="2800" dirty="0"/>
              <a:t>WHERE WE LEFT OFF </a:t>
            </a:r>
          </a:p>
        </p:txBody>
      </p:sp>
    </p:spTree>
    <p:extLst>
      <p:ext uri="{BB962C8B-B14F-4D97-AF65-F5344CB8AC3E}">
        <p14:creationId xmlns:p14="http://schemas.microsoft.com/office/powerpoint/2010/main" val="3862932986"/>
      </p:ext>
    </p:extLst>
  </p:cSld>
  <p:clrMapOvr>
    <a:masterClrMapping/>
  </p:clrMapOvr>
</p:sld>
</file>

<file path=ppt/theme/theme1.xml><?xml version="1.0" encoding="utf-8"?>
<a:theme xmlns:a="http://schemas.openxmlformats.org/drawingml/2006/main" name="5_Office Theme">
  <a:themeElements>
    <a:clrScheme name="Custom 1">
      <a:dk1>
        <a:srgbClr val="0079C4"/>
      </a:dk1>
      <a:lt1>
        <a:srgbClr val="FFFFFF"/>
      </a:lt1>
      <a:dk2>
        <a:srgbClr val="D0CECE"/>
      </a:dk2>
      <a:lt2>
        <a:srgbClr val="FFFFFF"/>
      </a:lt2>
      <a:accent1>
        <a:srgbClr val="0079C4"/>
      </a:accent1>
      <a:accent2>
        <a:srgbClr val="FAB647"/>
      </a:accent2>
      <a:accent3>
        <a:srgbClr val="16315B"/>
      </a:accent3>
      <a:accent4>
        <a:srgbClr val="F27A20"/>
      </a:accent4>
      <a:accent5>
        <a:srgbClr val="5A6C8E"/>
      </a:accent5>
      <a:accent6>
        <a:srgbClr val="F27A20"/>
      </a:accent6>
      <a:hlink>
        <a:srgbClr val="0563C1"/>
      </a:hlink>
      <a:folHlink>
        <a:srgbClr val="F27A20"/>
      </a:folHlink>
    </a:clrScheme>
    <a:fontScheme name="Custom 1">
      <a:majorFont>
        <a:latin typeface="Montserrat SemiBold"/>
        <a:ea typeface=""/>
        <a:cs typeface=""/>
      </a:majorFont>
      <a:minorFont>
        <a:latin typeface="Montserrat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3" id="{79366B30-A780-1049-9C13-B05EEABC07F8}" vid="{F4A25033-09FE-794C-922C-FE89BB76E12E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Reviewed xmlns="b2735f37-f050-41e5-8a5e-d82ee095ede3">false</Reviewed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5067D8106D2C244845E371D96267B92" ma:contentTypeVersion="5" ma:contentTypeDescription="Create a new document." ma:contentTypeScope="" ma:versionID="89e6d66c04bfdbd6fca7eee9f4e993f6">
  <xsd:schema xmlns:xsd="http://www.w3.org/2001/XMLSchema" xmlns:xs="http://www.w3.org/2001/XMLSchema" xmlns:p="http://schemas.microsoft.com/office/2006/metadata/properties" xmlns:ns2="b2735f37-f050-41e5-8a5e-d82ee095ede3" targetNamespace="http://schemas.microsoft.com/office/2006/metadata/properties" ma:root="true" ma:fieldsID="dd594aa8b20010348b4533dcb79ffaeb" ns2:_="">
    <xsd:import namespace="b2735f37-f050-41e5-8a5e-d82ee095ede3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Reviewe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2735f37-f050-41e5-8a5e-d82ee095ede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Reviewed" ma:index="11" nillable="true" ma:displayName="Reviewed" ma:default="0" ma:format="Dropdown" ma:hidden="true" ma:internalName="Reviewed" ma:readOnly="fals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displayName="Content Type"/>
        <xsd:element ref="dc:title" minOccurs="0" maxOccurs="1" ma:index="1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078E77C1-0ECF-4167-A065-B02BB4CC45B2}">
  <ds:schemaRefs>
    <ds:schemaRef ds:uri="34dcc522-f0dc-479d-aa4e-9739e4c0f1af"/>
    <ds:schemaRef ds:uri="c96c3749-1d7e-4169-936e-61bf0771b9d0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A7639B0E-14A3-4C57-895E-C2A144FA702F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7FFA1E90-4120-41C1-8D95-2CF27C3EF4F1}"/>
</file>

<file path=docProps/app.xml><?xml version="1.0" encoding="utf-8"?>
<Properties xmlns="http://schemas.openxmlformats.org/officeDocument/2006/extended-properties" xmlns:vt="http://schemas.openxmlformats.org/officeDocument/2006/docPropsVTypes">
  <Template>Data First Presentation Template (blank)</Template>
  <TotalTime>2879</TotalTime>
  <Words>520</Words>
  <Application>Microsoft Macintosh PowerPoint</Application>
  <PresentationFormat>Widescreen</PresentationFormat>
  <Paragraphs>101</Paragraphs>
  <Slides>15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2" baseType="lpstr">
      <vt:lpstr>Montserrat SemiBold</vt:lpstr>
      <vt:lpstr>Courier New</vt:lpstr>
      <vt:lpstr>Montserrat</vt:lpstr>
      <vt:lpstr>Arial</vt:lpstr>
      <vt:lpstr>Montserrat Light</vt:lpstr>
      <vt:lpstr>Calibri</vt:lpstr>
      <vt:lpstr>5_Office Theme</vt:lpstr>
      <vt:lpstr>PowerPoint Presentation</vt:lpstr>
      <vt:lpstr>AGENDA</vt:lpstr>
      <vt:lpstr>RECAP</vt:lpstr>
      <vt:lpstr>MEETING TWO OUTCOMES</vt:lpstr>
      <vt:lpstr>7 STEPS IDENTIFIED </vt:lpstr>
      <vt:lpstr>KEY PAIN POINTS CONFIRMED</vt:lpstr>
      <vt:lpstr>KEY PAIN POINTS CONFIRMED</vt:lpstr>
      <vt:lpstr>KEY PAIN POINTS CONFIRMED</vt:lpstr>
      <vt:lpstr>WHERE WE LEFT OFF </vt:lpstr>
      <vt:lpstr>KEEP IT UP-TO-DATE</vt:lpstr>
      <vt:lpstr>DNO VALIDATION</vt:lpstr>
      <vt:lpstr>VERIFICATION OF KEY THEMES</vt:lpstr>
      <vt:lpstr>RECONCILING GAPS</vt:lpstr>
      <vt:lpstr>FEATURE PRIORTISATION</vt:lpstr>
      <vt:lpstr>MVP FEATURE PRIORTISATION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Furqan Aziz</dc:creator>
  <cp:lastModifiedBy>Hashtag MDA</cp:lastModifiedBy>
  <cp:revision>20</cp:revision>
  <cp:lastPrinted>2025-04-28T12:16:35Z</cp:lastPrinted>
  <dcterms:created xsi:type="dcterms:W3CDTF">2023-09-04T07:51:21Z</dcterms:created>
  <dcterms:modified xsi:type="dcterms:W3CDTF">2025-12-08T09:05:05Z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0x01010045067D8106D2C244845E371D96267B92</vt:lpwstr>
  </property>
  <property fmtid="{D5CDD505-2E9C-101B-9397-08002B2CF9AE}" pid="3" name="Order">
    <vt:r8>35400</vt:r8>
  </property>
  <property fmtid="{D5CDD505-2E9C-101B-9397-08002B2CF9AE}" pid="4" name="xd_Signature">
    <vt:bool>false</vt:bool>
  </property>
  <property fmtid="{D5CDD505-2E9C-101B-9397-08002B2CF9AE}" pid="5" name="xd_ProgID">
    <vt:lpwstr/>
  </property>
  <property fmtid="{D5CDD505-2E9C-101B-9397-08002B2CF9AE}" pid="6" name="ComplianceAssetId">
    <vt:lpwstr/>
  </property>
  <property fmtid="{D5CDD505-2E9C-101B-9397-08002B2CF9AE}" pid="7" name="TemplateUrl">
    <vt:lpwstr/>
  </property>
  <property fmtid="{D5CDD505-2E9C-101B-9397-08002B2CF9AE}" pid="8" name="MediaServiceImageTags">
    <vt:lpwstr/>
  </property>
  <property fmtid="{D5CDD505-2E9C-101B-9397-08002B2CF9AE}" pid="9" name="_ExtendedDescription">
    <vt:lpwstr/>
  </property>
  <property fmtid="{D5CDD505-2E9C-101B-9397-08002B2CF9AE}" pid="10" name="TriggerFlowInfo">
    <vt:lpwstr/>
  </property>
</Properties>
</file>